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fd204e67b844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3b741562124b69"/>
  </p:sldMasterIdLst>
  <p:sldIdLst>
    <p:sldId xmlns:r="http://schemas.openxmlformats.org/officeDocument/2006/relationships" id="256" r:id="R173590111cf24ab1"/>
    <p:sldId xmlns:r="http://schemas.openxmlformats.org/officeDocument/2006/relationships" id="257" r:id="Red167ed18dba47ea"/>
    <p:sldId xmlns:r="http://schemas.openxmlformats.org/officeDocument/2006/relationships" id="258" r:id="Raa3cab3d1a0342fd"/>
    <p:sldId xmlns:r="http://schemas.openxmlformats.org/officeDocument/2006/relationships" id="259" r:id="R0c38ac9c346b4f58"/>
    <p:sldId xmlns:r="http://schemas.openxmlformats.org/officeDocument/2006/relationships" id="260" r:id="R62b790a601d749c6"/>
    <p:sldId xmlns:r="http://schemas.openxmlformats.org/officeDocument/2006/relationships" id="261" r:id="R529f482178f94d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3b741562124b69" /><Relationship Type="http://schemas.openxmlformats.org/officeDocument/2006/relationships/slide" Target="/ppt/slides/slide1.xml" Id="R173590111cf24ab1" /><Relationship Type="http://schemas.openxmlformats.org/officeDocument/2006/relationships/slide" Target="/ppt/slides/slide2.xml" Id="Red167ed18dba47ea" /><Relationship Type="http://schemas.openxmlformats.org/officeDocument/2006/relationships/slide" Target="/ppt/slides/slide3.xml" Id="Raa3cab3d1a0342fd" /><Relationship Type="http://schemas.openxmlformats.org/officeDocument/2006/relationships/slide" Target="/ppt/slides/slide4.xml" Id="R0c38ac9c346b4f58" /><Relationship Type="http://schemas.openxmlformats.org/officeDocument/2006/relationships/slide" Target="/ppt/slides/slide5.xml" Id="R62b790a601d749c6" /><Relationship Type="http://schemas.openxmlformats.org/officeDocument/2006/relationships/slide" Target="/ppt/slides/slide6.xml" Id="R529f482178f94d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4004a14cb14b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5b6b0c6beb4dd0" /><Relationship Type="http://schemas.openxmlformats.org/officeDocument/2006/relationships/theme" Target="/ppt/slideMasters/theme/theme1.xml" Id="Rb316633c34404a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5b6b0c6beb4d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a57373c71d4c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485d243c064d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85846004244d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1bf4016a647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69c88722d44a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e857522b542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JOHAN HELMICH JANSON OG MARCIA JANSONS LEGAT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HELMICH JANSON OG MARCIA JANSONS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HELMICH JANSON OG MARCIA JANSONS LEGAT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HELMICH JANSON OG MARCIA JANSONS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HELMICH JANSON OG MARCIA JANSONS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HELMICH JANSON OG MARCIA JANSONS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17 572 322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12 522 699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5 865 199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154 075 110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160 972 807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HELMICH JANSON OG MARCIA JANSONS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v/Forretningsfører, Ræder Bing advokatfirma AS, Dronning Eufemias gate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27 27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www.jansonslegat.no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971 309 490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 HELMICH JANSON OG MARCIA JANSONS LEGAT STI</a:t>
            </a:r>
          </a:p>
        </p:txBody>
      </p:sp>
    </p:spTree>
  </p:cSld>
  <p:clrMapOvr>
    <a:masterClrMapping xmlns:a="http://schemas.openxmlformats.org/drawingml/2006/main"/>
  </p:clrMapOvr>
</p:sld>
</file>