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ab0520c7aa4b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5f84b735a84155"/>
  </p:sldMasterIdLst>
  <p:sldIdLst>
    <p:sldId xmlns:r="http://schemas.openxmlformats.org/officeDocument/2006/relationships" id="256" r:id="Raa7c2cf1ade64353"/>
    <p:sldId xmlns:r="http://schemas.openxmlformats.org/officeDocument/2006/relationships" id="257" r:id="Rc94be57298f14600"/>
    <p:sldId xmlns:r="http://schemas.openxmlformats.org/officeDocument/2006/relationships" id="258" r:id="Rf1f816724bff4319"/>
    <p:sldId xmlns:r="http://schemas.openxmlformats.org/officeDocument/2006/relationships" id="259" r:id="Rd9d80de5427441a0"/>
    <p:sldId xmlns:r="http://schemas.openxmlformats.org/officeDocument/2006/relationships" id="260" r:id="R3f26064f88b14093"/>
    <p:sldId xmlns:r="http://schemas.openxmlformats.org/officeDocument/2006/relationships" id="261" r:id="R0d96ad704a2e408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5f84b735a84155" /><Relationship Type="http://schemas.openxmlformats.org/officeDocument/2006/relationships/slide" Target="/ppt/slides/slide1.xml" Id="Raa7c2cf1ade64353" /><Relationship Type="http://schemas.openxmlformats.org/officeDocument/2006/relationships/slide" Target="/ppt/slides/slide2.xml" Id="Rc94be57298f14600" /><Relationship Type="http://schemas.openxmlformats.org/officeDocument/2006/relationships/slide" Target="/ppt/slides/slide3.xml" Id="Rf1f816724bff4319" /><Relationship Type="http://schemas.openxmlformats.org/officeDocument/2006/relationships/slide" Target="/ppt/slides/slide4.xml" Id="Rd9d80de5427441a0" /><Relationship Type="http://schemas.openxmlformats.org/officeDocument/2006/relationships/slide" Target="/ppt/slides/slide5.xml" Id="R3f26064f88b14093" /><Relationship Type="http://schemas.openxmlformats.org/officeDocument/2006/relationships/slide" Target="/ppt/slides/slide6.xml" Id="R0d96ad704a2e408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02df14fbb443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156f9653204d0b" /><Relationship Type="http://schemas.openxmlformats.org/officeDocument/2006/relationships/theme" Target="/ppt/slideMasters/theme/theme1.xml" Id="Rad25a4ae50ea4c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156f9653204d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c913a6940e45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1ef2e46f74d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c776016d547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46cc5bf214d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a6d1cd9f9c4d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c6300503a4b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PILAR REGNSKAP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PILAR REGNSKAP SA ble etablert [år] og holder til i Stokke.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55 508 213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−3 745 400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−3 404 794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468 518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10 583 771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Gjennestadtunet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3160 Stokke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36 32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post@pilarregnskap.no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www.pilarregnskap.no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971 316 608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PILAR REGNSKAP SA</a:t>
            </a:r>
          </a:p>
        </p:txBody>
      </p:sp>
    </p:spTree>
  </p:cSld>
  <p:clrMapOvr>
    <a:masterClrMapping xmlns:a="http://schemas.openxmlformats.org/drawingml/2006/main"/>
  </p:clrMapOvr>
</p:sld>
</file>