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3ae941c983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547ee98ea4baa"/>
  </p:sldMasterIdLst>
  <p:sldIdLst>
    <p:sldId xmlns:r="http://schemas.openxmlformats.org/officeDocument/2006/relationships" id="256" r:id="R1ed39dcf072f4fd7"/>
    <p:sldId xmlns:r="http://schemas.openxmlformats.org/officeDocument/2006/relationships" id="257" r:id="R71921d2e16a14fdd"/>
    <p:sldId xmlns:r="http://schemas.openxmlformats.org/officeDocument/2006/relationships" id="258" r:id="R92ca37637cc94780"/>
    <p:sldId xmlns:r="http://schemas.openxmlformats.org/officeDocument/2006/relationships" id="259" r:id="Rb7aaae13c7714f68"/>
    <p:sldId xmlns:r="http://schemas.openxmlformats.org/officeDocument/2006/relationships" id="260" r:id="R0a350b38e64540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547ee98ea4baa" /><Relationship Type="http://schemas.openxmlformats.org/officeDocument/2006/relationships/slide" Target="/ppt/slides/slide1.xml" Id="R1ed39dcf072f4fd7" /><Relationship Type="http://schemas.openxmlformats.org/officeDocument/2006/relationships/slide" Target="/ppt/slides/slide2.xml" Id="R71921d2e16a14fdd" /><Relationship Type="http://schemas.openxmlformats.org/officeDocument/2006/relationships/slide" Target="/ppt/slides/slide3.xml" Id="R92ca37637cc94780" /><Relationship Type="http://schemas.openxmlformats.org/officeDocument/2006/relationships/slide" Target="/ppt/slides/slide4.xml" Id="Rb7aaae13c7714f68" /><Relationship Type="http://schemas.openxmlformats.org/officeDocument/2006/relationships/slide" Target="/ppt/slides/slide5.xml" Id="R0a350b38e64540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a80062405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62382891d4282" /><Relationship Type="http://schemas.openxmlformats.org/officeDocument/2006/relationships/theme" Target="/ppt/slideMasters/theme/theme1.xml" Id="Rdba3e08dd160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62382891d42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bede3c87a43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b723b19b4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740e3d037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23150fcc1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e79b2bc4e47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 7 SAMEIET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 7 SAMEIET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DKS AS,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90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971 332 050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