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43d6db7f624c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fd3b8447f24fcf"/>
  </p:sldMasterIdLst>
  <p:sldIdLst>
    <p:sldId xmlns:r="http://schemas.openxmlformats.org/officeDocument/2006/relationships" id="256" r:id="R3737ddf6f6d548c2"/>
    <p:sldId xmlns:r="http://schemas.openxmlformats.org/officeDocument/2006/relationships" id="257" r:id="R80a3d38d98f14d84"/>
    <p:sldId xmlns:r="http://schemas.openxmlformats.org/officeDocument/2006/relationships" id="258" r:id="Rb3dcb79ec9e4488d"/>
    <p:sldId xmlns:r="http://schemas.openxmlformats.org/officeDocument/2006/relationships" id="259" r:id="Ra36c6418e5ad45b6"/>
    <p:sldId xmlns:r="http://schemas.openxmlformats.org/officeDocument/2006/relationships" id="260" r:id="Ra4bc7de15bc94ffe"/>
    <p:sldId xmlns:r="http://schemas.openxmlformats.org/officeDocument/2006/relationships" id="261" r:id="R225369089c274c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fd3b8447f24fcf" /><Relationship Type="http://schemas.openxmlformats.org/officeDocument/2006/relationships/slide" Target="/ppt/slides/slide1.xml" Id="R3737ddf6f6d548c2" /><Relationship Type="http://schemas.openxmlformats.org/officeDocument/2006/relationships/slide" Target="/ppt/slides/slide2.xml" Id="R80a3d38d98f14d84" /><Relationship Type="http://schemas.openxmlformats.org/officeDocument/2006/relationships/slide" Target="/ppt/slides/slide3.xml" Id="Rb3dcb79ec9e4488d" /><Relationship Type="http://schemas.openxmlformats.org/officeDocument/2006/relationships/slide" Target="/ppt/slides/slide4.xml" Id="Ra36c6418e5ad45b6" /><Relationship Type="http://schemas.openxmlformats.org/officeDocument/2006/relationships/slide" Target="/ppt/slides/slide5.xml" Id="Ra4bc7de15bc94ffe" /><Relationship Type="http://schemas.openxmlformats.org/officeDocument/2006/relationships/slide" Target="/ppt/slides/slide6.xml" Id="R225369089c274c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3589e949f848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94df9c0f64a2d" /><Relationship Type="http://schemas.openxmlformats.org/officeDocument/2006/relationships/theme" Target="/ppt/slideMasters/theme/theme1.xml" Id="R9c66f18266e044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c94df9c0f64a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17bc23cd843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159bac3824b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9668ab25644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3bc3f120d4b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f66b664e847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0f606814547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INDREMISJONSSAMSKIPNADEN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INDREMISJONSSAMSKIPNADEN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18 826 042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12 310 154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12 462 050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100 903 786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107 234 574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07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post@indremisjonen.no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www.indremisjonen.no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971 356 022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