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94c5fd79b641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ef66894667415d"/>
  </p:sldMasterIdLst>
  <p:sldIdLst>
    <p:sldId xmlns:r="http://schemas.openxmlformats.org/officeDocument/2006/relationships" id="256" r:id="Rdc5320c3554f4393"/>
    <p:sldId xmlns:r="http://schemas.openxmlformats.org/officeDocument/2006/relationships" id="257" r:id="R2a2dd51bfca64d50"/>
    <p:sldId xmlns:r="http://schemas.openxmlformats.org/officeDocument/2006/relationships" id="258" r:id="Rda25e2e3d6044630"/>
    <p:sldId xmlns:r="http://schemas.openxmlformats.org/officeDocument/2006/relationships" id="259" r:id="R584e317ac20b4339"/>
    <p:sldId xmlns:r="http://schemas.openxmlformats.org/officeDocument/2006/relationships" id="260" r:id="R82aabde31d3741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f66894667415d" /><Relationship Type="http://schemas.openxmlformats.org/officeDocument/2006/relationships/slide" Target="/ppt/slides/slide1.xml" Id="Rdc5320c3554f4393" /><Relationship Type="http://schemas.openxmlformats.org/officeDocument/2006/relationships/slide" Target="/ppt/slides/slide2.xml" Id="R2a2dd51bfca64d50" /><Relationship Type="http://schemas.openxmlformats.org/officeDocument/2006/relationships/slide" Target="/ppt/slides/slide3.xml" Id="Rda25e2e3d6044630" /><Relationship Type="http://schemas.openxmlformats.org/officeDocument/2006/relationships/slide" Target="/ppt/slides/slide4.xml" Id="R584e317ac20b4339" /><Relationship Type="http://schemas.openxmlformats.org/officeDocument/2006/relationships/slide" Target="/ppt/slides/slide5.xml" Id="R82aabde31d3741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5c0b88088c4b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d23fc7760424d" /><Relationship Type="http://schemas.openxmlformats.org/officeDocument/2006/relationships/theme" Target="/ppt/slideMasters/theme/theme1.xml" Id="R7ee278abff6f40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3d23fc776042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48f20c9e044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42cac427342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04047609c49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89fcd31c945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46f2036ad48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KYRKSÆTERØRA MISJONSHUS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KYRKSÆTERØRA MISJONSHUS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KYRKSÆTERØRA MISJONSHUS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KYRKSÆTERØRA MISJONSHUS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KYRKSÆTERØRA MISJONSHUS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KYRKSÆTERØRA MISJONSHUS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971 379 286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KYRKSÆTERØRA MISJONSHUS</a:t>
            </a:r>
          </a:p>
        </p:txBody>
      </p:sp>
    </p:spTree>
  </p:cSld>
  <p:clrMapOvr>
    <a:masterClrMapping xmlns:a="http://schemas.openxmlformats.org/drawingml/2006/main"/>
  </p:clrMapOvr>
</p:sld>
</file>