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3c35209f749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45334ce044bbb"/>
  </p:sldMasterIdLst>
  <p:sldIdLst>
    <p:sldId xmlns:r="http://schemas.openxmlformats.org/officeDocument/2006/relationships" id="256" r:id="R7eea488d89914176"/>
    <p:sldId xmlns:r="http://schemas.openxmlformats.org/officeDocument/2006/relationships" id="257" r:id="R40950967153d4e24"/>
    <p:sldId xmlns:r="http://schemas.openxmlformats.org/officeDocument/2006/relationships" id="258" r:id="R65558c551b58404d"/>
    <p:sldId xmlns:r="http://schemas.openxmlformats.org/officeDocument/2006/relationships" id="259" r:id="R6c2119b0a8664d06"/>
    <p:sldId xmlns:r="http://schemas.openxmlformats.org/officeDocument/2006/relationships" id="260" r:id="Rb1bd4bca9c6544a8"/>
    <p:sldId xmlns:r="http://schemas.openxmlformats.org/officeDocument/2006/relationships" id="261" r:id="Rdad765669ee2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45334ce044bbb" /><Relationship Type="http://schemas.openxmlformats.org/officeDocument/2006/relationships/slide" Target="/ppt/slides/slide1.xml" Id="R7eea488d89914176" /><Relationship Type="http://schemas.openxmlformats.org/officeDocument/2006/relationships/slide" Target="/ppt/slides/slide2.xml" Id="R40950967153d4e24" /><Relationship Type="http://schemas.openxmlformats.org/officeDocument/2006/relationships/slide" Target="/ppt/slides/slide3.xml" Id="R65558c551b58404d" /><Relationship Type="http://schemas.openxmlformats.org/officeDocument/2006/relationships/slide" Target="/ppt/slides/slide4.xml" Id="R6c2119b0a8664d06" /><Relationship Type="http://schemas.openxmlformats.org/officeDocument/2006/relationships/slide" Target="/ppt/slides/slide5.xml" Id="Rb1bd4bca9c6544a8" /><Relationship Type="http://schemas.openxmlformats.org/officeDocument/2006/relationships/slide" Target="/ppt/slides/slide6.xml" Id="Rdad765669ee2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9b4b5c8804a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65719f4574783" /><Relationship Type="http://schemas.openxmlformats.org/officeDocument/2006/relationships/theme" Target="/ppt/slideMasters/theme/theme1.xml" Id="R89a5460656ff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965719f457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520842c6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e87ca38e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667db92bd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524c683654b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2cde1470a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cecb43fd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HIORTS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HIORTS STIFTELSE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1 298 722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Faste Strømmevold, Ol-Klemmetsaveien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fastestr@yahoo.com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971 382 538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HIORTS STIFTELSE</a:t>
            </a:r>
          </a:p>
        </p:txBody>
      </p:sp>
    </p:spTree>
  </p:cSld>
  <p:clrMapOvr>
    <a:masterClrMapping xmlns:a="http://schemas.openxmlformats.org/drawingml/2006/main"/>
  </p:clrMapOvr>
</p:sld>
</file>