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46ee7d5b7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34f3662ba4011"/>
  </p:sldMasterIdLst>
  <p:sldIdLst>
    <p:sldId xmlns:r="http://schemas.openxmlformats.org/officeDocument/2006/relationships" id="256" r:id="R15dcf3200f9640f3"/>
    <p:sldId xmlns:r="http://schemas.openxmlformats.org/officeDocument/2006/relationships" id="257" r:id="Rbc620a15a3c54b9d"/>
    <p:sldId xmlns:r="http://schemas.openxmlformats.org/officeDocument/2006/relationships" id="258" r:id="Rf71fba83ba094364"/>
    <p:sldId xmlns:r="http://schemas.openxmlformats.org/officeDocument/2006/relationships" id="259" r:id="R7ae798e6ca48425a"/>
    <p:sldId xmlns:r="http://schemas.openxmlformats.org/officeDocument/2006/relationships" id="260" r:id="R1afe15562c7c4424"/>
    <p:sldId xmlns:r="http://schemas.openxmlformats.org/officeDocument/2006/relationships" id="261" r:id="R568218e8e102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34f3662ba4011" /><Relationship Type="http://schemas.openxmlformats.org/officeDocument/2006/relationships/slide" Target="/ppt/slides/slide1.xml" Id="R15dcf3200f9640f3" /><Relationship Type="http://schemas.openxmlformats.org/officeDocument/2006/relationships/slide" Target="/ppt/slides/slide2.xml" Id="Rbc620a15a3c54b9d" /><Relationship Type="http://schemas.openxmlformats.org/officeDocument/2006/relationships/slide" Target="/ppt/slides/slide3.xml" Id="Rf71fba83ba094364" /><Relationship Type="http://schemas.openxmlformats.org/officeDocument/2006/relationships/slide" Target="/ppt/slides/slide4.xml" Id="R7ae798e6ca48425a" /><Relationship Type="http://schemas.openxmlformats.org/officeDocument/2006/relationships/slide" Target="/ppt/slides/slide5.xml" Id="R1afe15562c7c4424" /><Relationship Type="http://schemas.openxmlformats.org/officeDocument/2006/relationships/slide" Target="/ppt/slides/slide6.xml" Id="R568218e8e102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cd72775bc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ad6daa107446f" /><Relationship Type="http://schemas.openxmlformats.org/officeDocument/2006/relationships/theme" Target="/ppt/slideMasters/theme/theme1.xml" Id="R9c21067266a1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bad6daa107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86ed45530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39afbbcbd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b804c67f54f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c6d213822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2763921a3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de59317cb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