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0f3c25699949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3e1a53178d4d76"/>
  </p:sldMasterIdLst>
  <p:sldIdLst>
    <p:sldId xmlns:r="http://schemas.openxmlformats.org/officeDocument/2006/relationships" id="256" r:id="Rd934b47bb4db44e8"/>
    <p:sldId xmlns:r="http://schemas.openxmlformats.org/officeDocument/2006/relationships" id="257" r:id="Rd57c3dc69e574cec"/>
    <p:sldId xmlns:r="http://schemas.openxmlformats.org/officeDocument/2006/relationships" id="258" r:id="R599e4463567046ec"/>
    <p:sldId xmlns:r="http://schemas.openxmlformats.org/officeDocument/2006/relationships" id="259" r:id="R461cc8cfc5f940f9"/>
    <p:sldId xmlns:r="http://schemas.openxmlformats.org/officeDocument/2006/relationships" id="260" r:id="Rf4269b05194c41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3e1a53178d4d76" /><Relationship Type="http://schemas.openxmlformats.org/officeDocument/2006/relationships/slide" Target="/ppt/slides/slide1.xml" Id="Rd934b47bb4db44e8" /><Relationship Type="http://schemas.openxmlformats.org/officeDocument/2006/relationships/slide" Target="/ppt/slides/slide2.xml" Id="Rd57c3dc69e574cec" /><Relationship Type="http://schemas.openxmlformats.org/officeDocument/2006/relationships/slide" Target="/ppt/slides/slide3.xml" Id="R599e4463567046ec" /><Relationship Type="http://schemas.openxmlformats.org/officeDocument/2006/relationships/slide" Target="/ppt/slides/slide4.xml" Id="R461cc8cfc5f940f9" /><Relationship Type="http://schemas.openxmlformats.org/officeDocument/2006/relationships/slide" Target="/ppt/slides/slide5.xml" Id="Rf4269b05194c41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8cd8630b35c4c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50b240de342de" /><Relationship Type="http://schemas.openxmlformats.org/officeDocument/2006/relationships/theme" Target="/ppt/slideMasters/theme/theme1.xml" Id="R826bb343b01347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150b240de342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1271c29ad4a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5d34fdec8546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c153b50504f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3a096cafb46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cb5c2341c43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RUSPOLITISK FELLESRÅD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RUSPOLITISK FELLESRÅD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post@ruspolitiskfellesrad.no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www.ruspolitiskfellesrad.no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971 429 607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RUSPOLITISK FELLESRÅD</a:t>
            </a:r>
          </a:p>
        </p:txBody>
      </p:sp>
    </p:spTree>
  </p:cSld>
  <p:clrMapOvr>
    <a:masterClrMapping xmlns:a="http://schemas.openxmlformats.org/drawingml/2006/main"/>
  </p:clrMapOvr>
</p:sld>
</file>