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3ad2417ab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dc67bad764932"/>
  </p:sldMasterIdLst>
  <p:sldIdLst>
    <p:sldId xmlns:r="http://schemas.openxmlformats.org/officeDocument/2006/relationships" id="256" r:id="R0b37988db8554584"/>
    <p:sldId xmlns:r="http://schemas.openxmlformats.org/officeDocument/2006/relationships" id="257" r:id="Ra9387ec2456340d6"/>
    <p:sldId xmlns:r="http://schemas.openxmlformats.org/officeDocument/2006/relationships" id="258" r:id="Ra6639f0587c64832"/>
    <p:sldId xmlns:r="http://schemas.openxmlformats.org/officeDocument/2006/relationships" id="259" r:id="R8badeee3caf24b27"/>
    <p:sldId xmlns:r="http://schemas.openxmlformats.org/officeDocument/2006/relationships" id="260" r:id="Rab788c8cb4c84a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dc67bad764932" /><Relationship Type="http://schemas.openxmlformats.org/officeDocument/2006/relationships/slide" Target="/ppt/slides/slide1.xml" Id="R0b37988db8554584" /><Relationship Type="http://schemas.openxmlformats.org/officeDocument/2006/relationships/slide" Target="/ppt/slides/slide2.xml" Id="Ra9387ec2456340d6" /><Relationship Type="http://schemas.openxmlformats.org/officeDocument/2006/relationships/slide" Target="/ppt/slides/slide3.xml" Id="Ra6639f0587c64832" /><Relationship Type="http://schemas.openxmlformats.org/officeDocument/2006/relationships/slide" Target="/ppt/slides/slide4.xml" Id="R8badeee3caf24b27" /><Relationship Type="http://schemas.openxmlformats.org/officeDocument/2006/relationships/slide" Target="/ppt/slides/slide5.xml" Id="Rab788c8cb4c84a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70b832cad4b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8b07133904e8e" /><Relationship Type="http://schemas.openxmlformats.org/officeDocument/2006/relationships/theme" Target="/ppt/slideMasters/theme/theme1.xml" Id="R865e26e1433e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8b07133904e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8e19fe1e6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27c777c25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4debca5f7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7f8b8c99c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d1a0daa4648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LÆRERNES MISJONSFORBUND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LÆRERNES MISJONSFORBUND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laermisj@laermisj.no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971 432 128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