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2b4cb6105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c624f4adc4fe1"/>
  </p:sldMasterIdLst>
  <p:sldIdLst>
    <p:sldId xmlns:r="http://schemas.openxmlformats.org/officeDocument/2006/relationships" id="256" r:id="Rdd4e4f6fbb894afc"/>
    <p:sldId xmlns:r="http://schemas.openxmlformats.org/officeDocument/2006/relationships" id="257" r:id="R14135ff83d184411"/>
    <p:sldId xmlns:r="http://schemas.openxmlformats.org/officeDocument/2006/relationships" id="258" r:id="R4064d893e985462e"/>
    <p:sldId xmlns:r="http://schemas.openxmlformats.org/officeDocument/2006/relationships" id="259" r:id="R21e34170969641f1"/>
    <p:sldId xmlns:r="http://schemas.openxmlformats.org/officeDocument/2006/relationships" id="260" r:id="Ra6dc922f52dd4466"/>
    <p:sldId xmlns:r="http://schemas.openxmlformats.org/officeDocument/2006/relationships" id="261" r:id="Rfb8e08a23bc0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c624f4adc4fe1" /><Relationship Type="http://schemas.openxmlformats.org/officeDocument/2006/relationships/slide" Target="/ppt/slides/slide1.xml" Id="Rdd4e4f6fbb894afc" /><Relationship Type="http://schemas.openxmlformats.org/officeDocument/2006/relationships/slide" Target="/ppt/slides/slide2.xml" Id="R14135ff83d184411" /><Relationship Type="http://schemas.openxmlformats.org/officeDocument/2006/relationships/slide" Target="/ppt/slides/slide3.xml" Id="R4064d893e985462e" /><Relationship Type="http://schemas.openxmlformats.org/officeDocument/2006/relationships/slide" Target="/ppt/slides/slide4.xml" Id="R21e34170969641f1" /><Relationship Type="http://schemas.openxmlformats.org/officeDocument/2006/relationships/slide" Target="/ppt/slides/slide5.xml" Id="Ra6dc922f52dd4466" /><Relationship Type="http://schemas.openxmlformats.org/officeDocument/2006/relationships/slide" Target="/ppt/slides/slide6.xml" Id="Rfb8e08a23bc0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66ef84725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fd403ac0c41db" /><Relationship Type="http://schemas.openxmlformats.org/officeDocument/2006/relationships/theme" Target="/ppt/slideMasters/theme/theme1.xml" Id="Rf2ee8f0ec06b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fd403ac0c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52dee77e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5fad532e8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6af284174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f77dceaa6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f2e3e252a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df2f0540a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