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df1bbf00d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c1df5fcdd4664"/>
  </p:sldMasterIdLst>
  <p:sldIdLst>
    <p:sldId xmlns:r="http://schemas.openxmlformats.org/officeDocument/2006/relationships" id="256" r:id="R317f1a09f95a4997"/>
    <p:sldId xmlns:r="http://schemas.openxmlformats.org/officeDocument/2006/relationships" id="257" r:id="Rdfa568fec8cb47b4"/>
    <p:sldId xmlns:r="http://schemas.openxmlformats.org/officeDocument/2006/relationships" id="258" r:id="R7da359592e2b4307"/>
    <p:sldId xmlns:r="http://schemas.openxmlformats.org/officeDocument/2006/relationships" id="259" r:id="Rfce14e693c124a7c"/>
    <p:sldId xmlns:r="http://schemas.openxmlformats.org/officeDocument/2006/relationships" id="260" r:id="Rbf99f63df8d84dcf"/>
    <p:sldId xmlns:r="http://schemas.openxmlformats.org/officeDocument/2006/relationships" id="261" r:id="Rcda944aa045d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c1df5fcdd4664" /><Relationship Type="http://schemas.openxmlformats.org/officeDocument/2006/relationships/slide" Target="/ppt/slides/slide1.xml" Id="R317f1a09f95a4997" /><Relationship Type="http://schemas.openxmlformats.org/officeDocument/2006/relationships/slide" Target="/ppt/slides/slide2.xml" Id="Rdfa568fec8cb47b4" /><Relationship Type="http://schemas.openxmlformats.org/officeDocument/2006/relationships/slide" Target="/ppt/slides/slide3.xml" Id="R7da359592e2b4307" /><Relationship Type="http://schemas.openxmlformats.org/officeDocument/2006/relationships/slide" Target="/ppt/slides/slide4.xml" Id="Rfce14e693c124a7c" /><Relationship Type="http://schemas.openxmlformats.org/officeDocument/2006/relationships/slide" Target="/ppt/slides/slide5.xml" Id="Rbf99f63df8d84dcf" /><Relationship Type="http://schemas.openxmlformats.org/officeDocument/2006/relationships/slide" Target="/ppt/slides/slide6.xml" Id="Rcda944aa045d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23f31d21e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00a1fd654db1" /><Relationship Type="http://schemas.openxmlformats.org/officeDocument/2006/relationships/theme" Target="/ppt/slideMasters/theme/theme1.xml" Id="R128715f543d2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a00a1fd65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406a48d1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4002bfbc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ca4f88fa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ce083f76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a4c1435a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95d4fef9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