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c0524b249044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54315406454b32"/>
  </p:sldMasterIdLst>
  <p:sldIdLst>
    <p:sldId xmlns:r="http://schemas.openxmlformats.org/officeDocument/2006/relationships" id="256" r:id="Rbeef8b2076d14983"/>
    <p:sldId xmlns:r="http://schemas.openxmlformats.org/officeDocument/2006/relationships" id="257" r:id="Rf246f1ac308541bc"/>
    <p:sldId xmlns:r="http://schemas.openxmlformats.org/officeDocument/2006/relationships" id="258" r:id="Rbdb670f6219b4942"/>
    <p:sldId xmlns:r="http://schemas.openxmlformats.org/officeDocument/2006/relationships" id="259" r:id="Rb8eb9e7b633a4552"/>
    <p:sldId xmlns:r="http://schemas.openxmlformats.org/officeDocument/2006/relationships" id="260" r:id="Rcea4dff52c0d45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4315406454b32" /><Relationship Type="http://schemas.openxmlformats.org/officeDocument/2006/relationships/slide" Target="/ppt/slides/slide1.xml" Id="Rbeef8b2076d14983" /><Relationship Type="http://schemas.openxmlformats.org/officeDocument/2006/relationships/slide" Target="/ppt/slides/slide2.xml" Id="Rf246f1ac308541bc" /><Relationship Type="http://schemas.openxmlformats.org/officeDocument/2006/relationships/slide" Target="/ppt/slides/slide3.xml" Id="Rbdb670f6219b4942" /><Relationship Type="http://schemas.openxmlformats.org/officeDocument/2006/relationships/slide" Target="/ppt/slides/slide4.xml" Id="Rb8eb9e7b633a4552" /><Relationship Type="http://schemas.openxmlformats.org/officeDocument/2006/relationships/slide" Target="/ppt/slides/slide5.xml" Id="Rcea4dff52c0d45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34321811745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b6e481ff74a51" /><Relationship Type="http://schemas.openxmlformats.org/officeDocument/2006/relationships/theme" Target="/ppt/slideMasters/theme/theme1.xml" Id="Rf4dc5f40dd2a4b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bb6e481ff74a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729abd9c642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e81abd08340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9ad1d45d142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2adddaef24a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63fe7a62244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GJESTFRI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GJESTFRI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GJESTFRI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GJESTFRI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GJESTFRI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GJESTFRI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Ruben Heitmann, Kiserødveien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wilberg75@hotmail.com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www.gjestfri.no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971 438 851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GJESTFRI</a:t>
            </a:r>
          </a:p>
        </p:txBody>
      </p:sp>
    </p:spTree>
  </p:cSld>
  <p:clrMapOvr>
    <a:masterClrMapping xmlns:a="http://schemas.openxmlformats.org/drawingml/2006/main"/>
  </p:clrMapOvr>
</p:sld>
</file>