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1c2cfc3f0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cf87d2c6b4ed8"/>
  </p:sldMasterIdLst>
  <p:sldIdLst>
    <p:sldId xmlns:r="http://schemas.openxmlformats.org/officeDocument/2006/relationships" id="256" r:id="R4f8573c564cb4709"/>
    <p:sldId xmlns:r="http://schemas.openxmlformats.org/officeDocument/2006/relationships" id="257" r:id="R0c8f27c0b8b945e7"/>
    <p:sldId xmlns:r="http://schemas.openxmlformats.org/officeDocument/2006/relationships" id="258" r:id="R218e0b7d36084767"/>
    <p:sldId xmlns:r="http://schemas.openxmlformats.org/officeDocument/2006/relationships" id="259" r:id="R01c798052e1a43e7"/>
    <p:sldId xmlns:r="http://schemas.openxmlformats.org/officeDocument/2006/relationships" id="260" r:id="R96d1d56db447451c"/>
    <p:sldId xmlns:r="http://schemas.openxmlformats.org/officeDocument/2006/relationships" id="261" r:id="R5bb16b52b70346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cf87d2c6b4ed8" /><Relationship Type="http://schemas.openxmlformats.org/officeDocument/2006/relationships/slide" Target="/ppt/slides/slide1.xml" Id="R4f8573c564cb4709" /><Relationship Type="http://schemas.openxmlformats.org/officeDocument/2006/relationships/slide" Target="/ppt/slides/slide2.xml" Id="R0c8f27c0b8b945e7" /><Relationship Type="http://schemas.openxmlformats.org/officeDocument/2006/relationships/slide" Target="/ppt/slides/slide3.xml" Id="R218e0b7d36084767" /><Relationship Type="http://schemas.openxmlformats.org/officeDocument/2006/relationships/slide" Target="/ppt/slides/slide4.xml" Id="R01c798052e1a43e7" /><Relationship Type="http://schemas.openxmlformats.org/officeDocument/2006/relationships/slide" Target="/ppt/slides/slide5.xml" Id="R96d1d56db447451c" /><Relationship Type="http://schemas.openxmlformats.org/officeDocument/2006/relationships/slide" Target="/ppt/slides/slide6.xml" Id="R5bb16b52b70346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c70e2369c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5b3f7d3da48b8" /><Relationship Type="http://schemas.openxmlformats.org/officeDocument/2006/relationships/theme" Target="/ppt/slideMasters/theme/theme1.xml" Id="R2004be66025e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5b3f7d3da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68bd85cc447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39c192f0e46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a41cfddf1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2d1d34d7340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295db4de4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97bb7effc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 OVER 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 OVER LAND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4 689 720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9 423 451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Flå, Hegglia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54 50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post@lysoverland.no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www.lysoverland.no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971 454 695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