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053824ff4f40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dfe5a126e94347"/>
  </p:sldMasterIdLst>
  <p:sldIdLst>
    <p:sldId xmlns:r="http://schemas.openxmlformats.org/officeDocument/2006/relationships" id="256" r:id="Rf269e2b65adb4e7d"/>
    <p:sldId xmlns:r="http://schemas.openxmlformats.org/officeDocument/2006/relationships" id="257" r:id="R6308af2ca7ab43c8"/>
    <p:sldId xmlns:r="http://schemas.openxmlformats.org/officeDocument/2006/relationships" id="258" r:id="R690ca368b6ec4b44"/>
    <p:sldId xmlns:r="http://schemas.openxmlformats.org/officeDocument/2006/relationships" id="259" r:id="R2466fba496b044d8"/>
    <p:sldId xmlns:r="http://schemas.openxmlformats.org/officeDocument/2006/relationships" id="260" r:id="R23fd38e205244d24"/>
    <p:sldId xmlns:r="http://schemas.openxmlformats.org/officeDocument/2006/relationships" id="261" r:id="R1b4d2d61228a41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fe5a126e94347" /><Relationship Type="http://schemas.openxmlformats.org/officeDocument/2006/relationships/slide" Target="/ppt/slides/slide1.xml" Id="Rf269e2b65adb4e7d" /><Relationship Type="http://schemas.openxmlformats.org/officeDocument/2006/relationships/slide" Target="/ppt/slides/slide2.xml" Id="R6308af2ca7ab43c8" /><Relationship Type="http://schemas.openxmlformats.org/officeDocument/2006/relationships/slide" Target="/ppt/slides/slide3.xml" Id="R690ca368b6ec4b44" /><Relationship Type="http://schemas.openxmlformats.org/officeDocument/2006/relationships/slide" Target="/ppt/slides/slide4.xml" Id="R2466fba496b044d8" /><Relationship Type="http://schemas.openxmlformats.org/officeDocument/2006/relationships/slide" Target="/ppt/slides/slide5.xml" Id="R23fd38e205244d24" /><Relationship Type="http://schemas.openxmlformats.org/officeDocument/2006/relationships/slide" Target="/ppt/slides/slide6.xml" Id="R1b4d2d61228a41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efd46fe7a47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26da8a76b4a57" /><Relationship Type="http://schemas.openxmlformats.org/officeDocument/2006/relationships/theme" Target="/ppt/slideMasters/theme/theme1.xml" Id="Re95260bc3ac64d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26da8a76b4a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29f52b98d46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3b13291ac4d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b4525358242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e08e97be74e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8798ccdaf4d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db890fa9c48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HAUGATUN BARNEHAGE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HAUGATUN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HAUGATUN BARNEHAGE SA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HAUGATUN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HAUGATUN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HAUGATUN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10 257 760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−526 802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−370 440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7 729 865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12 618 604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HAUGATUN BARNEHAGE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Blåbærveien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19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haugatun.barnehage@hemne.as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www.haugatun.barnehage.no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971 480 998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HAUGATUN BARNEHAGE SA</a:t>
            </a:r>
          </a:p>
        </p:txBody>
      </p:sp>
    </p:spTree>
  </p:cSld>
  <p:clrMapOvr>
    <a:masterClrMapping xmlns:a="http://schemas.openxmlformats.org/drawingml/2006/main"/>
  </p:clrMapOvr>
</p:sld>
</file>