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4f82de3a7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aba6749484ad9"/>
  </p:sldMasterIdLst>
  <p:sldIdLst>
    <p:sldId xmlns:r="http://schemas.openxmlformats.org/officeDocument/2006/relationships" id="256" r:id="R1a2ba017f76944b6"/>
    <p:sldId xmlns:r="http://schemas.openxmlformats.org/officeDocument/2006/relationships" id="257" r:id="R0bc821b7894e4204"/>
    <p:sldId xmlns:r="http://schemas.openxmlformats.org/officeDocument/2006/relationships" id="258" r:id="Rde1527dbdb1e4d9b"/>
    <p:sldId xmlns:r="http://schemas.openxmlformats.org/officeDocument/2006/relationships" id="259" r:id="R02582c7b1341493b"/>
    <p:sldId xmlns:r="http://schemas.openxmlformats.org/officeDocument/2006/relationships" id="260" r:id="R0bf83304da614e1d"/>
    <p:sldId xmlns:r="http://schemas.openxmlformats.org/officeDocument/2006/relationships" id="261" r:id="Raeeb214996f1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aba6749484ad9" /><Relationship Type="http://schemas.openxmlformats.org/officeDocument/2006/relationships/slide" Target="/ppt/slides/slide1.xml" Id="R1a2ba017f76944b6" /><Relationship Type="http://schemas.openxmlformats.org/officeDocument/2006/relationships/slide" Target="/ppt/slides/slide2.xml" Id="R0bc821b7894e4204" /><Relationship Type="http://schemas.openxmlformats.org/officeDocument/2006/relationships/slide" Target="/ppt/slides/slide3.xml" Id="Rde1527dbdb1e4d9b" /><Relationship Type="http://schemas.openxmlformats.org/officeDocument/2006/relationships/slide" Target="/ppt/slides/slide4.xml" Id="R02582c7b1341493b" /><Relationship Type="http://schemas.openxmlformats.org/officeDocument/2006/relationships/slide" Target="/ppt/slides/slide5.xml" Id="R0bf83304da614e1d" /><Relationship Type="http://schemas.openxmlformats.org/officeDocument/2006/relationships/slide" Target="/ppt/slides/slide6.xml" Id="Raeeb214996f1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3b2d4ab7d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f9c5376e4c2a" /><Relationship Type="http://schemas.openxmlformats.org/officeDocument/2006/relationships/theme" Target="/ppt/slideMasters/theme/theme1.xml" Id="R087a01495a57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3f9c5376e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c139cceb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65c2ce52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46198b67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f5e210df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f084d0fe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592eea60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LABBETUSS BARNEHAGE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LABBETUSS BARNEHAGE SA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10 384 280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johanne@labbetuss-bhg.no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