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f2e85ede5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d1d0590db46d0"/>
  </p:sldMasterIdLst>
  <p:sldIdLst>
    <p:sldId xmlns:r="http://schemas.openxmlformats.org/officeDocument/2006/relationships" id="256" r:id="R77a1990bc42e42c8"/>
    <p:sldId xmlns:r="http://schemas.openxmlformats.org/officeDocument/2006/relationships" id="257" r:id="R5416cc8026ec4c7a"/>
    <p:sldId xmlns:r="http://schemas.openxmlformats.org/officeDocument/2006/relationships" id="258" r:id="R68e75483e9714501"/>
    <p:sldId xmlns:r="http://schemas.openxmlformats.org/officeDocument/2006/relationships" id="259" r:id="R5b2701d5beeb45a1"/>
    <p:sldId xmlns:r="http://schemas.openxmlformats.org/officeDocument/2006/relationships" id="260" r:id="Rdea662b5bdc841fd"/>
    <p:sldId xmlns:r="http://schemas.openxmlformats.org/officeDocument/2006/relationships" id="261" r:id="R3ea160259b3e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d1d0590db46d0" /><Relationship Type="http://schemas.openxmlformats.org/officeDocument/2006/relationships/slide" Target="/ppt/slides/slide1.xml" Id="R77a1990bc42e42c8" /><Relationship Type="http://schemas.openxmlformats.org/officeDocument/2006/relationships/slide" Target="/ppt/slides/slide2.xml" Id="R5416cc8026ec4c7a" /><Relationship Type="http://schemas.openxmlformats.org/officeDocument/2006/relationships/slide" Target="/ppt/slides/slide3.xml" Id="R68e75483e9714501" /><Relationship Type="http://schemas.openxmlformats.org/officeDocument/2006/relationships/slide" Target="/ppt/slides/slide4.xml" Id="R5b2701d5beeb45a1" /><Relationship Type="http://schemas.openxmlformats.org/officeDocument/2006/relationships/slide" Target="/ppt/slides/slide5.xml" Id="Rdea662b5bdc841fd" /><Relationship Type="http://schemas.openxmlformats.org/officeDocument/2006/relationships/slide" Target="/ppt/slides/slide6.xml" Id="R3ea160259b3e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49cc3f914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75832bbf4ff9" /><Relationship Type="http://schemas.openxmlformats.org/officeDocument/2006/relationships/theme" Target="/ppt/slideMasters/theme/theme1.xml" Id="R48defd6e71ca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875832bbf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0765e9ab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9c78f43ed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5e2bf6c4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3d529491e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8fbd43b6e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98a76c38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FOR TRO OG MEDIER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 FOR TRO OG MEDIER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8 235 585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Bergtoras vei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