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6b8299e0324d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0f4cc471734f32"/>
  </p:sldMasterIdLst>
  <p:sldIdLst>
    <p:sldId xmlns:r="http://schemas.openxmlformats.org/officeDocument/2006/relationships" id="256" r:id="R1ff880f547564d1e"/>
    <p:sldId xmlns:r="http://schemas.openxmlformats.org/officeDocument/2006/relationships" id="257" r:id="Rc1070f3749e1467d"/>
    <p:sldId xmlns:r="http://schemas.openxmlformats.org/officeDocument/2006/relationships" id="258" r:id="Rce55e71ca71e4552"/>
    <p:sldId xmlns:r="http://schemas.openxmlformats.org/officeDocument/2006/relationships" id="259" r:id="Rc09cd5dfa94b4665"/>
    <p:sldId xmlns:r="http://schemas.openxmlformats.org/officeDocument/2006/relationships" id="260" r:id="Rf656b21b74c549c6"/>
    <p:sldId xmlns:r="http://schemas.openxmlformats.org/officeDocument/2006/relationships" id="261" r:id="R49c69249b7824a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0f4cc471734f32" /><Relationship Type="http://schemas.openxmlformats.org/officeDocument/2006/relationships/slide" Target="/ppt/slides/slide1.xml" Id="R1ff880f547564d1e" /><Relationship Type="http://schemas.openxmlformats.org/officeDocument/2006/relationships/slide" Target="/ppt/slides/slide2.xml" Id="Rc1070f3749e1467d" /><Relationship Type="http://schemas.openxmlformats.org/officeDocument/2006/relationships/slide" Target="/ppt/slides/slide3.xml" Id="Rce55e71ca71e4552" /><Relationship Type="http://schemas.openxmlformats.org/officeDocument/2006/relationships/slide" Target="/ppt/slides/slide4.xml" Id="Rc09cd5dfa94b4665" /><Relationship Type="http://schemas.openxmlformats.org/officeDocument/2006/relationships/slide" Target="/ppt/slides/slide5.xml" Id="Rf656b21b74c549c6" /><Relationship Type="http://schemas.openxmlformats.org/officeDocument/2006/relationships/slide" Target="/ppt/slides/slide6.xml" Id="R49c69249b7824a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cbb51c2bc947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471cebdba4632" /><Relationship Type="http://schemas.openxmlformats.org/officeDocument/2006/relationships/theme" Target="/ppt/slideMasters/theme/theme1.xml" Id="R38e9313c0f5544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b471cebdba46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a54d781fa42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7d29eb7bc41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7c33fe5b24a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a035faddb4f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268f7f4bd49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67a2ca0ae4a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DIGNI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DIGNI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24 015 512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−214 278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−214 278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5 184 865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18 703 627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Arbins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11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post@digni.no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www.digni.no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971 493 399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