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54d6b080ec4b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d4c9dde1b946e9"/>
  </p:sldMasterIdLst>
  <p:sldIdLst>
    <p:sldId xmlns:r="http://schemas.openxmlformats.org/officeDocument/2006/relationships" id="256" r:id="R90294197f5564394"/>
    <p:sldId xmlns:r="http://schemas.openxmlformats.org/officeDocument/2006/relationships" id="257" r:id="Rf5cb2f7232f34b58"/>
    <p:sldId xmlns:r="http://schemas.openxmlformats.org/officeDocument/2006/relationships" id="258" r:id="R5515cca11f9340c7"/>
    <p:sldId xmlns:r="http://schemas.openxmlformats.org/officeDocument/2006/relationships" id="259" r:id="R73ea39b4d8554a66"/>
    <p:sldId xmlns:r="http://schemas.openxmlformats.org/officeDocument/2006/relationships" id="260" r:id="R5bb6d0869a5245ed"/>
    <p:sldId xmlns:r="http://schemas.openxmlformats.org/officeDocument/2006/relationships" id="261" r:id="R53e1a9af12114d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d4c9dde1b946e9" /><Relationship Type="http://schemas.openxmlformats.org/officeDocument/2006/relationships/slide" Target="/ppt/slides/slide1.xml" Id="R90294197f5564394" /><Relationship Type="http://schemas.openxmlformats.org/officeDocument/2006/relationships/slide" Target="/ppt/slides/slide2.xml" Id="Rf5cb2f7232f34b58" /><Relationship Type="http://schemas.openxmlformats.org/officeDocument/2006/relationships/slide" Target="/ppt/slides/slide3.xml" Id="R5515cca11f9340c7" /><Relationship Type="http://schemas.openxmlformats.org/officeDocument/2006/relationships/slide" Target="/ppt/slides/slide4.xml" Id="R73ea39b4d8554a66" /><Relationship Type="http://schemas.openxmlformats.org/officeDocument/2006/relationships/slide" Target="/ppt/slides/slide5.xml" Id="R5bb6d0869a5245ed" /><Relationship Type="http://schemas.openxmlformats.org/officeDocument/2006/relationships/slide" Target="/ppt/slides/slide6.xml" Id="R53e1a9af12114d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8495d9b4da40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c0e05fb124c46" /><Relationship Type="http://schemas.openxmlformats.org/officeDocument/2006/relationships/theme" Target="/ppt/slideMasters/theme/theme1.xml" Id="Rb28ba23c131a45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6c0e05fb124c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53572df8a4f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9b8dd97d541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87f86b8c246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1424525ef4d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50599e1a04c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0ccdf9db94c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FOLLO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FOLLO REGNSKAP SA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13 443 727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135 596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2 564 544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5 814 632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Raveien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1430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97 41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firmapost@folloregn.no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971 521 554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