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5736e5b2e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387e0e9c34f06"/>
  </p:sldMasterIdLst>
  <p:sldIdLst>
    <p:sldId xmlns:r="http://schemas.openxmlformats.org/officeDocument/2006/relationships" id="256" r:id="R4c83054597864132"/>
    <p:sldId xmlns:r="http://schemas.openxmlformats.org/officeDocument/2006/relationships" id="257" r:id="Rd63177fdc19c411a"/>
    <p:sldId xmlns:r="http://schemas.openxmlformats.org/officeDocument/2006/relationships" id="258" r:id="Rbdff568e8f8d42cf"/>
    <p:sldId xmlns:r="http://schemas.openxmlformats.org/officeDocument/2006/relationships" id="259" r:id="R6f535eb349bd46a8"/>
    <p:sldId xmlns:r="http://schemas.openxmlformats.org/officeDocument/2006/relationships" id="260" r:id="R6c81819dd399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387e0e9c34f06" /><Relationship Type="http://schemas.openxmlformats.org/officeDocument/2006/relationships/slide" Target="/ppt/slides/slide1.xml" Id="R4c83054597864132" /><Relationship Type="http://schemas.openxmlformats.org/officeDocument/2006/relationships/slide" Target="/ppt/slides/slide2.xml" Id="Rd63177fdc19c411a" /><Relationship Type="http://schemas.openxmlformats.org/officeDocument/2006/relationships/slide" Target="/ppt/slides/slide3.xml" Id="Rbdff568e8f8d42cf" /><Relationship Type="http://schemas.openxmlformats.org/officeDocument/2006/relationships/slide" Target="/ppt/slides/slide4.xml" Id="R6f535eb349bd46a8" /><Relationship Type="http://schemas.openxmlformats.org/officeDocument/2006/relationships/slide" Target="/ppt/slides/slide5.xml" Id="R6c81819dd399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a95e9f739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3ff1bc284bcd" /><Relationship Type="http://schemas.openxmlformats.org/officeDocument/2006/relationships/theme" Target="/ppt/slideMasters/theme/theme1.xml" Id="Rcf5a6355f952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f3ff1bc28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ba6b645fc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6c25f67ec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c51d162d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ebd7816147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ab07b543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SOKN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Kirkegårdsveien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50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post@bryn-menighet.no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www.bryn-menighet.no/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971 522 070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SOKN</a:t>
            </a:r>
          </a:p>
        </p:txBody>
      </p:sp>
    </p:spTree>
  </p:cSld>
  <p:clrMapOvr>
    <a:masterClrMapping xmlns:a="http://schemas.openxmlformats.org/drawingml/2006/main"/>
  </p:clrMapOvr>
</p:sld>
</file>