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431d8b558440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7c0421859245bb"/>
  </p:sldMasterIdLst>
  <p:sldIdLst>
    <p:sldId xmlns:r="http://schemas.openxmlformats.org/officeDocument/2006/relationships" id="256" r:id="Rb2f73d467d57443d"/>
    <p:sldId xmlns:r="http://schemas.openxmlformats.org/officeDocument/2006/relationships" id="257" r:id="R4ec3a2acad4b4f49"/>
    <p:sldId xmlns:r="http://schemas.openxmlformats.org/officeDocument/2006/relationships" id="258" r:id="R217982ab03994eaa"/>
    <p:sldId xmlns:r="http://schemas.openxmlformats.org/officeDocument/2006/relationships" id="259" r:id="Rd426998036584e60"/>
    <p:sldId xmlns:r="http://schemas.openxmlformats.org/officeDocument/2006/relationships" id="260" r:id="R894f1dd76f7f4e8a"/>
    <p:sldId xmlns:r="http://schemas.openxmlformats.org/officeDocument/2006/relationships" id="261" r:id="Ref76b134142040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7c0421859245bb" /><Relationship Type="http://schemas.openxmlformats.org/officeDocument/2006/relationships/slide" Target="/ppt/slides/slide1.xml" Id="Rb2f73d467d57443d" /><Relationship Type="http://schemas.openxmlformats.org/officeDocument/2006/relationships/slide" Target="/ppt/slides/slide2.xml" Id="R4ec3a2acad4b4f49" /><Relationship Type="http://schemas.openxmlformats.org/officeDocument/2006/relationships/slide" Target="/ppt/slides/slide3.xml" Id="R217982ab03994eaa" /><Relationship Type="http://schemas.openxmlformats.org/officeDocument/2006/relationships/slide" Target="/ppt/slides/slide4.xml" Id="Rd426998036584e60" /><Relationship Type="http://schemas.openxmlformats.org/officeDocument/2006/relationships/slide" Target="/ppt/slides/slide5.xml" Id="R894f1dd76f7f4e8a" /><Relationship Type="http://schemas.openxmlformats.org/officeDocument/2006/relationships/slide" Target="/ppt/slides/slide6.xml" Id="Ref76b134142040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7fee52dab54a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c4ec8d18240ab" /><Relationship Type="http://schemas.openxmlformats.org/officeDocument/2006/relationships/theme" Target="/ppt/slideMasters/theme/theme1.xml" Id="R15e629b8a01c4e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bc4ec8d18240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0e197e15246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c8e1b381947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5200eeeff48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eaec1d4c949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97a7b8b2641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81c939d744e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 KRISTELIGE STUDENT- OG SKOLEUNGDOMSLAG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KRISTELIGE STUDENT- OG SKOLEUNGDOMSLAG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 KRISTELIGE STUDENT- OG SKOLEUNGDOMSLAG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KRISTELIGE STUDENT- OG SKOLEUNGDOMSLAG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KRISTELIGE STUDENT- OG SKOLEUNGDOMSLAG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KRISTELIGE STUDENT- OG SKOLEUNGDOMSLAG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34 630 462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−1 131 827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−1 472 054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120 505 553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144 769 477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KRISTELIGE STUDENT- OG SKOLEUNGDOMSLAG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Holbergs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99 24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post@nkss.no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www.nkss.no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971 524 650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KRISTELIGE STUDENT- OG SKOLEUNGDOMSLAG</a:t>
            </a:r>
          </a:p>
        </p:txBody>
      </p:sp>
    </p:spTree>
  </p:cSld>
  <p:clrMapOvr>
    <a:masterClrMapping xmlns:a="http://schemas.openxmlformats.org/drawingml/2006/main"/>
  </p:clrMapOvr>
</p:sld>
</file>