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65f4e4bd2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c866db45c4e87"/>
  </p:sldMasterIdLst>
  <p:sldIdLst>
    <p:sldId xmlns:r="http://schemas.openxmlformats.org/officeDocument/2006/relationships" id="256" r:id="R5086ca42f4434da3"/>
    <p:sldId xmlns:r="http://schemas.openxmlformats.org/officeDocument/2006/relationships" id="257" r:id="R4dedb056bc424203"/>
    <p:sldId xmlns:r="http://schemas.openxmlformats.org/officeDocument/2006/relationships" id="258" r:id="Ree6d9d5ef5844ea4"/>
    <p:sldId xmlns:r="http://schemas.openxmlformats.org/officeDocument/2006/relationships" id="259" r:id="R5e768198f11545ec"/>
    <p:sldId xmlns:r="http://schemas.openxmlformats.org/officeDocument/2006/relationships" id="260" r:id="R1f4fe382e80a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c866db45c4e87" /><Relationship Type="http://schemas.openxmlformats.org/officeDocument/2006/relationships/slide" Target="/ppt/slides/slide1.xml" Id="R5086ca42f4434da3" /><Relationship Type="http://schemas.openxmlformats.org/officeDocument/2006/relationships/slide" Target="/ppt/slides/slide2.xml" Id="R4dedb056bc424203" /><Relationship Type="http://schemas.openxmlformats.org/officeDocument/2006/relationships/slide" Target="/ppt/slides/slide3.xml" Id="Ree6d9d5ef5844ea4" /><Relationship Type="http://schemas.openxmlformats.org/officeDocument/2006/relationships/slide" Target="/ppt/slides/slide4.xml" Id="R5e768198f11545ec" /><Relationship Type="http://schemas.openxmlformats.org/officeDocument/2006/relationships/slide" Target="/ppt/slides/slide5.xml" Id="R1f4fe382e80a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7c17ad087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fc91042f474e" /><Relationship Type="http://schemas.openxmlformats.org/officeDocument/2006/relationships/theme" Target="/ppt/slideMasters/theme/theme1.xml" Id="R20006c95d4b3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0fc91042f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06592315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fed19da4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b8011f70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e3899f657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08fa59830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