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4e572ba00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c8fd698e14765"/>
  </p:sldMasterIdLst>
  <p:sldIdLst>
    <p:sldId xmlns:r="http://schemas.openxmlformats.org/officeDocument/2006/relationships" id="256" r:id="Re898b6206cbf49d2"/>
    <p:sldId xmlns:r="http://schemas.openxmlformats.org/officeDocument/2006/relationships" id="257" r:id="Ra41617cdd3884b58"/>
    <p:sldId xmlns:r="http://schemas.openxmlformats.org/officeDocument/2006/relationships" id="258" r:id="Rd1c5534de46d4c4c"/>
    <p:sldId xmlns:r="http://schemas.openxmlformats.org/officeDocument/2006/relationships" id="259" r:id="R80e3c63302504ff9"/>
    <p:sldId xmlns:r="http://schemas.openxmlformats.org/officeDocument/2006/relationships" id="260" r:id="R5a0da77883da460e"/>
    <p:sldId xmlns:r="http://schemas.openxmlformats.org/officeDocument/2006/relationships" id="261" r:id="R290e76857895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c8fd698e14765" /><Relationship Type="http://schemas.openxmlformats.org/officeDocument/2006/relationships/slide" Target="/ppt/slides/slide1.xml" Id="Re898b6206cbf49d2" /><Relationship Type="http://schemas.openxmlformats.org/officeDocument/2006/relationships/slide" Target="/ppt/slides/slide2.xml" Id="Ra41617cdd3884b58" /><Relationship Type="http://schemas.openxmlformats.org/officeDocument/2006/relationships/slide" Target="/ppt/slides/slide3.xml" Id="Rd1c5534de46d4c4c" /><Relationship Type="http://schemas.openxmlformats.org/officeDocument/2006/relationships/slide" Target="/ppt/slides/slide4.xml" Id="R80e3c63302504ff9" /><Relationship Type="http://schemas.openxmlformats.org/officeDocument/2006/relationships/slide" Target="/ppt/slides/slide5.xml" Id="R5a0da77883da460e" /><Relationship Type="http://schemas.openxmlformats.org/officeDocument/2006/relationships/slide" Target="/ppt/slides/slide6.xml" Id="R290e76857895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6cb08ca22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ded11a51435a" /><Relationship Type="http://schemas.openxmlformats.org/officeDocument/2006/relationships/theme" Target="/ppt/slideMasters/theme/theme1.xml" Id="R3f8c7c9cde68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fded11a51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a59d4040e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7f506550e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6b11b719d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253999130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62b0935a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b5e3a4676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