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9dcf0f844f43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4ede2f1473459a"/>
  </p:sldMasterIdLst>
  <p:sldIdLst>
    <p:sldId xmlns:r="http://schemas.openxmlformats.org/officeDocument/2006/relationships" id="256" r:id="R9cf1944714b94308"/>
    <p:sldId xmlns:r="http://schemas.openxmlformats.org/officeDocument/2006/relationships" id="257" r:id="Re9f79064bd374d22"/>
    <p:sldId xmlns:r="http://schemas.openxmlformats.org/officeDocument/2006/relationships" id="258" r:id="R1b3d8b39fdc3498a"/>
    <p:sldId xmlns:r="http://schemas.openxmlformats.org/officeDocument/2006/relationships" id="259" r:id="Re9fec5c839ec4d55"/>
    <p:sldId xmlns:r="http://schemas.openxmlformats.org/officeDocument/2006/relationships" id="260" r:id="R022a3a360f1f4ac0"/>
    <p:sldId xmlns:r="http://schemas.openxmlformats.org/officeDocument/2006/relationships" id="261" r:id="Rf424527d840a4d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4ede2f1473459a" /><Relationship Type="http://schemas.openxmlformats.org/officeDocument/2006/relationships/slide" Target="/ppt/slides/slide1.xml" Id="R9cf1944714b94308" /><Relationship Type="http://schemas.openxmlformats.org/officeDocument/2006/relationships/slide" Target="/ppt/slides/slide2.xml" Id="Re9f79064bd374d22" /><Relationship Type="http://schemas.openxmlformats.org/officeDocument/2006/relationships/slide" Target="/ppt/slides/slide3.xml" Id="R1b3d8b39fdc3498a" /><Relationship Type="http://schemas.openxmlformats.org/officeDocument/2006/relationships/slide" Target="/ppt/slides/slide4.xml" Id="Re9fec5c839ec4d55" /><Relationship Type="http://schemas.openxmlformats.org/officeDocument/2006/relationships/slide" Target="/ppt/slides/slide5.xml" Id="R022a3a360f1f4ac0" /><Relationship Type="http://schemas.openxmlformats.org/officeDocument/2006/relationships/slide" Target="/ppt/slides/slide6.xml" Id="Rf424527d840a4d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0c422a54c747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217a56d214bbc" /><Relationship Type="http://schemas.openxmlformats.org/officeDocument/2006/relationships/theme" Target="/ppt/slideMasters/theme/theme1.xml" Id="R6c8632071ea946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9217a56d214b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56826562c43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e5d6c03cb49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4189d13ff49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6da89f2184d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7a5c7a7f643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2439db90142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DIAKONHJEMMET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DIAKONHJEMMET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DIAKONHJEMMET STIFTELSE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DIAKONHJEMMET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DIAKONHJEMMET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DIAKONHJEMMET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217 827 223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39 152 303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−758 673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427 486 205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2 612 120 375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DIAKONHJEMMET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Hartvig Halvorsens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45 17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stiftelsen@diakonhjemmet.no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www.diakonhjemmet.no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971 529 652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DIAKONHJEMMET STIFTELSE</a:t>
            </a:r>
          </a:p>
        </p:txBody>
      </p:sp>
    </p:spTree>
  </p:cSld>
  <p:clrMapOvr>
    <a:masterClrMapping xmlns:a="http://schemas.openxmlformats.org/drawingml/2006/main"/>
  </p:clrMapOvr>
</p:sld>
</file>