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acf7f1390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c8e92c76c4df0"/>
  </p:sldMasterIdLst>
  <p:sldIdLst>
    <p:sldId xmlns:r="http://schemas.openxmlformats.org/officeDocument/2006/relationships" id="256" r:id="Rdcb0b934444744d4"/>
    <p:sldId xmlns:r="http://schemas.openxmlformats.org/officeDocument/2006/relationships" id="257" r:id="R37a2aba980b54e5b"/>
    <p:sldId xmlns:r="http://schemas.openxmlformats.org/officeDocument/2006/relationships" id="258" r:id="R6e03bb4513744a8a"/>
    <p:sldId xmlns:r="http://schemas.openxmlformats.org/officeDocument/2006/relationships" id="259" r:id="Rfe00d1efc0b24b6e"/>
    <p:sldId xmlns:r="http://schemas.openxmlformats.org/officeDocument/2006/relationships" id="260" r:id="R6093f9975f164e6e"/>
    <p:sldId xmlns:r="http://schemas.openxmlformats.org/officeDocument/2006/relationships" id="261" r:id="R24d0c83bf8e6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c8e92c76c4df0" /><Relationship Type="http://schemas.openxmlformats.org/officeDocument/2006/relationships/slide" Target="/ppt/slides/slide1.xml" Id="Rdcb0b934444744d4" /><Relationship Type="http://schemas.openxmlformats.org/officeDocument/2006/relationships/slide" Target="/ppt/slides/slide2.xml" Id="R37a2aba980b54e5b" /><Relationship Type="http://schemas.openxmlformats.org/officeDocument/2006/relationships/slide" Target="/ppt/slides/slide3.xml" Id="R6e03bb4513744a8a" /><Relationship Type="http://schemas.openxmlformats.org/officeDocument/2006/relationships/slide" Target="/ppt/slides/slide4.xml" Id="Rfe00d1efc0b24b6e" /><Relationship Type="http://schemas.openxmlformats.org/officeDocument/2006/relationships/slide" Target="/ppt/slides/slide5.xml" Id="R6093f9975f164e6e" /><Relationship Type="http://schemas.openxmlformats.org/officeDocument/2006/relationships/slide" Target="/ppt/slides/slide6.xml" Id="R24d0c83bf8e6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71e92bb3d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7390b870b4dcc" /><Relationship Type="http://schemas.openxmlformats.org/officeDocument/2006/relationships/theme" Target="/ppt/slideMasters/theme/theme1.xml" Id="R78295bb44751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7390b870b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52f2adb8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903b7e65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97a8ef469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9bf57753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d4ee5051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1cd39e381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 VIDEREGÅENDE SKOLE NORDLAND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VIDEREGÅENDE SKOLE NORDLAND STI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26 940 497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3 338 240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10 259 523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Hjellviks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971 541 210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