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bb55ed9ef241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e1d0a7452c476c"/>
  </p:sldMasterIdLst>
  <p:sldIdLst>
    <p:sldId xmlns:r="http://schemas.openxmlformats.org/officeDocument/2006/relationships" id="256" r:id="R186ac0e4dd1e4b59"/>
    <p:sldId xmlns:r="http://schemas.openxmlformats.org/officeDocument/2006/relationships" id="257" r:id="R42f1d18843fa4581"/>
    <p:sldId xmlns:r="http://schemas.openxmlformats.org/officeDocument/2006/relationships" id="258" r:id="Rbd1d151d021e40ae"/>
    <p:sldId xmlns:r="http://schemas.openxmlformats.org/officeDocument/2006/relationships" id="259" r:id="Rcdbe815924634201"/>
    <p:sldId xmlns:r="http://schemas.openxmlformats.org/officeDocument/2006/relationships" id="260" r:id="R35fc0243ca4848f6"/>
    <p:sldId xmlns:r="http://schemas.openxmlformats.org/officeDocument/2006/relationships" id="261" r:id="R776e7efe966e46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e1d0a7452c476c" /><Relationship Type="http://schemas.openxmlformats.org/officeDocument/2006/relationships/slide" Target="/ppt/slides/slide1.xml" Id="R186ac0e4dd1e4b59" /><Relationship Type="http://schemas.openxmlformats.org/officeDocument/2006/relationships/slide" Target="/ppt/slides/slide2.xml" Id="R42f1d18843fa4581" /><Relationship Type="http://schemas.openxmlformats.org/officeDocument/2006/relationships/slide" Target="/ppt/slides/slide3.xml" Id="Rbd1d151d021e40ae" /><Relationship Type="http://schemas.openxmlformats.org/officeDocument/2006/relationships/slide" Target="/ppt/slides/slide4.xml" Id="Rcdbe815924634201" /><Relationship Type="http://schemas.openxmlformats.org/officeDocument/2006/relationships/slide" Target="/ppt/slides/slide5.xml" Id="R35fc0243ca4848f6" /><Relationship Type="http://schemas.openxmlformats.org/officeDocument/2006/relationships/slide" Target="/ppt/slides/slide6.xml" Id="R776e7efe966e46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55dd1f73574c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1c6eeb15384b36" /><Relationship Type="http://schemas.openxmlformats.org/officeDocument/2006/relationships/theme" Target="/ppt/slideMasters/theme/theme1.xml" Id="R30d650b7256043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1c6eeb15384b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364b03b09e489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1f82734dc6457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daf79e3e740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1534713a7845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287a4dd9043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b88b54319e48e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JÆREN REKNESKAPSLAG SA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JÆREN REKNESKAPSLAG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JÆREN REKNESKAPSLAG SA ble etablert [år] og holder til i Klepp Stasjon.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JÆREN REKNESKAPSLAG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JÆREN REKNESKAPSLAG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JÆREN REKNESKAPSLAG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36 913 586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1 174 120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1 073 111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13 030 000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21 041 392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JÆREN REKNESKAPSLAG SA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Postvegen 209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4353 Klepp Stasjon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78 69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klepp@grl.no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www.kleppgrl.no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971 557 397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JÆREN REKNESKAPSLAG SA</a:t>
            </a:r>
          </a:p>
        </p:txBody>
      </p:sp>
    </p:spTree>
  </p:cSld>
  <p:clrMapOvr>
    <a:masterClrMapping xmlns:a="http://schemas.openxmlformats.org/drawingml/2006/main"/>
  </p:clrMapOvr>
</p:sld>
</file>