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39a5ea34f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84c44b5c3460f"/>
  </p:sldMasterIdLst>
  <p:sldIdLst>
    <p:sldId xmlns:r="http://schemas.openxmlformats.org/officeDocument/2006/relationships" id="256" r:id="R30684518b481453c"/>
    <p:sldId xmlns:r="http://schemas.openxmlformats.org/officeDocument/2006/relationships" id="257" r:id="Ra875683fd5234114"/>
    <p:sldId xmlns:r="http://schemas.openxmlformats.org/officeDocument/2006/relationships" id="258" r:id="R1439e3d970214eee"/>
    <p:sldId xmlns:r="http://schemas.openxmlformats.org/officeDocument/2006/relationships" id="259" r:id="R71fe520a55f94817"/>
    <p:sldId xmlns:r="http://schemas.openxmlformats.org/officeDocument/2006/relationships" id="260" r:id="R25285a643fbe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84c44b5c3460f" /><Relationship Type="http://schemas.openxmlformats.org/officeDocument/2006/relationships/slide" Target="/ppt/slides/slide1.xml" Id="R30684518b481453c" /><Relationship Type="http://schemas.openxmlformats.org/officeDocument/2006/relationships/slide" Target="/ppt/slides/slide2.xml" Id="Ra875683fd5234114" /><Relationship Type="http://schemas.openxmlformats.org/officeDocument/2006/relationships/slide" Target="/ppt/slides/slide3.xml" Id="R1439e3d970214eee" /><Relationship Type="http://schemas.openxmlformats.org/officeDocument/2006/relationships/slide" Target="/ppt/slides/slide4.xml" Id="R71fe520a55f94817" /><Relationship Type="http://schemas.openxmlformats.org/officeDocument/2006/relationships/slide" Target="/ppt/slides/slide5.xml" Id="R25285a643fbe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04d4ad058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9648f2ae42a6" /><Relationship Type="http://schemas.openxmlformats.org/officeDocument/2006/relationships/theme" Target="/ppt/slideMasters/theme/theme1.xml" Id="R28f7dd88fcf5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99648f2ae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c6b19c24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8e18e419f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dce6993f4c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07c9509ea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c7072c36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PERSONELLSERVICE TRØNDELAG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PERSONELLSERVICE TRØNDELAG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54 21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post@personellservice.no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971 574 569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PERSONELLSERVICE TRØNDELAG</a:t>
            </a:r>
          </a:p>
        </p:txBody>
      </p:sp>
    </p:spTree>
  </p:cSld>
  <p:clrMapOvr>
    <a:masterClrMapping xmlns:a="http://schemas.openxmlformats.org/drawingml/2006/main"/>
  </p:clrMapOvr>
</p:sld>
</file>