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e3202f0b8b4b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389a683a7428c"/>
  </p:sldMasterIdLst>
  <p:sldIdLst>
    <p:sldId xmlns:r="http://schemas.openxmlformats.org/officeDocument/2006/relationships" id="256" r:id="Rf76856e47b804d83"/>
    <p:sldId xmlns:r="http://schemas.openxmlformats.org/officeDocument/2006/relationships" id="257" r:id="R2aacc4f15b1247ab"/>
    <p:sldId xmlns:r="http://schemas.openxmlformats.org/officeDocument/2006/relationships" id="258" r:id="R0eba8a4f4d6f4762"/>
    <p:sldId xmlns:r="http://schemas.openxmlformats.org/officeDocument/2006/relationships" id="259" r:id="R43bf190853324358"/>
    <p:sldId xmlns:r="http://schemas.openxmlformats.org/officeDocument/2006/relationships" id="260" r:id="Rf169f189386b4a9d"/>
    <p:sldId xmlns:r="http://schemas.openxmlformats.org/officeDocument/2006/relationships" id="261" r:id="R838e0785fb654d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389a683a7428c" /><Relationship Type="http://schemas.openxmlformats.org/officeDocument/2006/relationships/slide" Target="/ppt/slides/slide1.xml" Id="Rf76856e47b804d83" /><Relationship Type="http://schemas.openxmlformats.org/officeDocument/2006/relationships/slide" Target="/ppt/slides/slide2.xml" Id="R2aacc4f15b1247ab" /><Relationship Type="http://schemas.openxmlformats.org/officeDocument/2006/relationships/slide" Target="/ppt/slides/slide3.xml" Id="R0eba8a4f4d6f4762" /><Relationship Type="http://schemas.openxmlformats.org/officeDocument/2006/relationships/slide" Target="/ppt/slides/slide4.xml" Id="R43bf190853324358" /><Relationship Type="http://schemas.openxmlformats.org/officeDocument/2006/relationships/slide" Target="/ppt/slides/slide5.xml" Id="Rf169f189386b4a9d" /><Relationship Type="http://schemas.openxmlformats.org/officeDocument/2006/relationships/slide" Target="/ppt/slides/slide6.xml" Id="R838e0785fb654d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52037266d4f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9bb5155b54fa1" /><Relationship Type="http://schemas.openxmlformats.org/officeDocument/2006/relationships/theme" Target="/ppt/slideMasters/theme/theme1.xml" Id="Rbf908d41f96f4d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9bb5155b54f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719c92444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3307760164e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df58b1e8c4d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ba03924c40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d20ae978447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08129d8f74e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BAKKETUN FOLKEHØGSKOLE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BAKKETUN FOLKEHØGSKOLE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23 836 235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2 006 783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19 661 753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Volhaugvegen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adm@bakketun.fhs.no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