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49799498a348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f3edbd61e94b8c"/>
  </p:sldMasterIdLst>
  <p:sldIdLst>
    <p:sldId xmlns:r="http://schemas.openxmlformats.org/officeDocument/2006/relationships" id="256" r:id="Re72cfaf79e044ec8"/>
    <p:sldId xmlns:r="http://schemas.openxmlformats.org/officeDocument/2006/relationships" id="257" r:id="R0220b88ccd4e4369"/>
    <p:sldId xmlns:r="http://schemas.openxmlformats.org/officeDocument/2006/relationships" id="258" r:id="R6c6427cec0f54fd5"/>
    <p:sldId xmlns:r="http://schemas.openxmlformats.org/officeDocument/2006/relationships" id="259" r:id="Rb726322f15c1499b"/>
    <p:sldId xmlns:r="http://schemas.openxmlformats.org/officeDocument/2006/relationships" id="260" r:id="R668b92cf8139430a"/>
    <p:sldId xmlns:r="http://schemas.openxmlformats.org/officeDocument/2006/relationships" id="261" r:id="R0dcc0a56ce0f4a03"/>
    <p:sldId xmlns:r="http://schemas.openxmlformats.org/officeDocument/2006/relationships" id="262" r:id="R55df331c694f48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f3edbd61e94b8c" /><Relationship Type="http://schemas.openxmlformats.org/officeDocument/2006/relationships/slide" Target="/ppt/slides/slide1.xml" Id="Re72cfaf79e044ec8" /><Relationship Type="http://schemas.openxmlformats.org/officeDocument/2006/relationships/slide" Target="/ppt/slides/slide2.xml" Id="R0220b88ccd4e4369" /><Relationship Type="http://schemas.openxmlformats.org/officeDocument/2006/relationships/slide" Target="/ppt/slides/slide3.xml" Id="R6c6427cec0f54fd5" /><Relationship Type="http://schemas.openxmlformats.org/officeDocument/2006/relationships/slide" Target="/ppt/slides/slide4.xml" Id="Rb726322f15c1499b" /><Relationship Type="http://schemas.openxmlformats.org/officeDocument/2006/relationships/slide" Target="/ppt/slides/slide5.xml" Id="R668b92cf8139430a" /><Relationship Type="http://schemas.openxmlformats.org/officeDocument/2006/relationships/slide" Target="/ppt/slides/slide6.xml" Id="R0dcc0a56ce0f4a03" /><Relationship Type="http://schemas.openxmlformats.org/officeDocument/2006/relationships/slide" Target="/ppt/slides/slide7.xml" Id="R55df331c694f48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e3d33d2a0a40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06cfe367b4c93" /><Relationship Type="http://schemas.openxmlformats.org/officeDocument/2006/relationships/theme" Target="/ppt/slideMasters/theme/theme1.xml" Id="Rcd4b7d1ae81a42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406cfe367b4c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39d21cbf94b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2d80e104740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3e27502a942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fda2369a542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1e84672374b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0f5d9f98544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8c3bef1f242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ENGER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ENGER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ENGER EIENDOM AS ble etablert [år] og holder til i Båstad.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ENGER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ENGER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ENGER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7 270 434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16 435 543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17 719 919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ENGER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ENGER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JAKOB ENGER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ENGER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Vidar Enger, Kirkebyåsen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1866 Båstad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971 582 022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ENGER EIENDOM AS</a:t>
            </a:r>
          </a:p>
        </p:txBody>
      </p:sp>
    </p:spTree>
  </p:cSld>
  <p:clrMapOvr>
    <a:masterClrMapping xmlns:a="http://schemas.openxmlformats.org/drawingml/2006/main"/>
  </p:clrMapOvr>
</p:sld>
</file>