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751cc91ce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df0baa97644aa"/>
  </p:sldMasterIdLst>
  <p:sldIdLst>
    <p:sldId xmlns:r="http://schemas.openxmlformats.org/officeDocument/2006/relationships" id="256" r:id="R95fc527297744061"/>
    <p:sldId xmlns:r="http://schemas.openxmlformats.org/officeDocument/2006/relationships" id="257" r:id="Rd48631579ff54899"/>
    <p:sldId xmlns:r="http://schemas.openxmlformats.org/officeDocument/2006/relationships" id="258" r:id="R2082dfb42f064257"/>
    <p:sldId xmlns:r="http://schemas.openxmlformats.org/officeDocument/2006/relationships" id="259" r:id="Rd91b38f01d704b37"/>
    <p:sldId xmlns:r="http://schemas.openxmlformats.org/officeDocument/2006/relationships" id="260" r:id="R1ced6614ab934de5"/>
    <p:sldId xmlns:r="http://schemas.openxmlformats.org/officeDocument/2006/relationships" id="261" r:id="R18c5698807e843bc"/>
    <p:sldId xmlns:r="http://schemas.openxmlformats.org/officeDocument/2006/relationships" id="262" r:id="Re235c1fe2d43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df0baa97644aa" /><Relationship Type="http://schemas.openxmlformats.org/officeDocument/2006/relationships/slide" Target="/ppt/slides/slide1.xml" Id="R95fc527297744061" /><Relationship Type="http://schemas.openxmlformats.org/officeDocument/2006/relationships/slide" Target="/ppt/slides/slide2.xml" Id="Rd48631579ff54899" /><Relationship Type="http://schemas.openxmlformats.org/officeDocument/2006/relationships/slide" Target="/ppt/slides/slide3.xml" Id="R2082dfb42f064257" /><Relationship Type="http://schemas.openxmlformats.org/officeDocument/2006/relationships/slide" Target="/ppt/slides/slide4.xml" Id="Rd91b38f01d704b37" /><Relationship Type="http://schemas.openxmlformats.org/officeDocument/2006/relationships/slide" Target="/ppt/slides/slide5.xml" Id="R1ced6614ab934de5" /><Relationship Type="http://schemas.openxmlformats.org/officeDocument/2006/relationships/slide" Target="/ppt/slides/slide6.xml" Id="R18c5698807e843bc" /><Relationship Type="http://schemas.openxmlformats.org/officeDocument/2006/relationships/slide" Target="/ppt/slides/slide7.xml" Id="Re235c1fe2d43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cc0f86124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c4ed33e54a82" /><Relationship Type="http://schemas.openxmlformats.org/officeDocument/2006/relationships/theme" Target="/ppt/slideMasters/theme/theme1.xml" Id="R3c283faeba91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5c4ed33e5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6b1d97f2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2be45d954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3bb3d8b35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55639b188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8339e68ce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ef1b4b4f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26631796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ARILD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HALFDAN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