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b7364cb59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425f942ba4b8b"/>
  </p:sldMasterIdLst>
  <p:sldIdLst>
    <p:sldId xmlns:r="http://schemas.openxmlformats.org/officeDocument/2006/relationships" id="256" r:id="R358e004a6a7048ae"/>
    <p:sldId xmlns:r="http://schemas.openxmlformats.org/officeDocument/2006/relationships" id="257" r:id="R9f777d72ef1a4830"/>
    <p:sldId xmlns:r="http://schemas.openxmlformats.org/officeDocument/2006/relationships" id="258" r:id="R610ffbf700334edc"/>
    <p:sldId xmlns:r="http://schemas.openxmlformats.org/officeDocument/2006/relationships" id="259" r:id="Rf672d29811d74cd7"/>
    <p:sldId xmlns:r="http://schemas.openxmlformats.org/officeDocument/2006/relationships" id="260" r:id="Rb7dc63195c0c4db3"/>
    <p:sldId xmlns:r="http://schemas.openxmlformats.org/officeDocument/2006/relationships" id="261" r:id="Rb26ad767574148af"/>
    <p:sldId xmlns:r="http://schemas.openxmlformats.org/officeDocument/2006/relationships" id="262" r:id="Rcb247f609de7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425f942ba4b8b" /><Relationship Type="http://schemas.openxmlformats.org/officeDocument/2006/relationships/slide" Target="/ppt/slides/slide1.xml" Id="R358e004a6a7048ae" /><Relationship Type="http://schemas.openxmlformats.org/officeDocument/2006/relationships/slide" Target="/ppt/slides/slide2.xml" Id="R9f777d72ef1a4830" /><Relationship Type="http://schemas.openxmlformats.org/officeDocument/2006/relationships/slide" Target="/ppt/slides/slide3.xml" Id="R610ffbf700334edc" /><Relationship Type="http://schemas.openxmlformats.org/officeDocument/2006/relationships/slide" Target="/ppt/slides/slide4.xml" Id="Rf672d29811d74cd7" /><Relationship Type="http://schemas.openxmlformats.org/officeDocument/2006/relationships/slide" Target="/ppt/slides/slide5.xml" Id="Rb7dc63195c0c4db3" /><Relationship Type="http://schemas.openxmlformats.org/officeDocument/2006/relationships/slide" Target="/ppt/slides/slide6.xml" Id="Rb26ad767574148af" /><Relationship Type="http://schemas.openxmlformats.org/officeDocument/2006/relationships/slide" Target="/ppt/slides/slide7.xml" Id="Rcb247f609de7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caff9399d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6738e0ba74a43" /><Relationship Type="http://schemas.openxmlformats.org/officeDocument/2006/relationships/theme" Target="/ppt/slideMasters/theme/theme1.xml" Id="Rb68c8d0dea97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6738e0ba7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0ed63c0a6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065845060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3d1b603ba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30ba19920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a80bbc9d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3562f2e1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97ebb0dd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ECKHOFF DOLVA  –  92,3 %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ECKHOFF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ECKHOFF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