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e226a30d1c47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d1d7d865594777"/>
  </p:sldMasterIdLst>
  <p:sldIdLst>
    <p:sldId xmlns:r="http://schemas.openxmlformats.org/officeDocument/2006/relationships" id="256" r:id="Rf06ea95dfb084a79"/>
    <p:sldId xmlns:r="http://schemas.openxmlformats.org/officeDocument/2006/relationships" id="257" r:id="R2f3c343ad7e643c2"/>
    <p:sldId xmlns:r="http://schemas.openxmlformats.org/officeDocument/2006/relationships" id="258" r:id="R3c30fa52376649d0"/>
    <p:sldId xmlns:r="http://schemas.openxmlformats.org/officeDocument/2006/relationships" id="259" r:id="R7b0e846deb21426f"/>
    <p:sldId xmlns:r="http://schemas.openxmlformats.org/officeDocument/2006/relationships" id="260" r:id="R78b7f789593b4b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d1d7d865594777" /><Relationship Type="http://schemas.openxmlformats.org/officeDocument/2006/relationships/slide" Target="/ppt/slides/slide1.xml" Id="Rf06ea95dfb084a79" /><Relationship Type="http://schemas.openxmlformats.org/officeDocument/2006/relationships/slide" Target="/ppt/slides/slide2.xml" Id="R2f3c343ad7e643c2" /><Relationship Type="http://schemas.openxmlformats.org/officeDocument/2006/relationships/slide" Target="/ppt/slides/slide3.xml" Id="R3c30fa52376649d0" /><Relationship Type="http://schemas.openxmlformats.org/officeDocument/2006/relationships/slide" Target="/ppt/slides/slide4.xml" Id="R7b0e846deb21426f" /><Relationship Type="http://schemas.openxmlformats.org/officeDocument/2006/relationships/slide" Target="/ppt/slides/slide5.xml" Id="R78b7f789593b4b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19beac493b49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a947e36a4640dc" /><Relationship Type="http://schemas.openxmlformats.org/officeDocument/2006/relationships/theme" Target="/ppt/slideMasters/theme/theme1.xml" Id="R9e2be7e525a74d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a947e36a4640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cbffeed1a42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6925b9c55d41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30c8964cb40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643f3f8fb540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be3aafe9741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PLUSS MARKEDSVERDI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PLUSS MARKEDSVERDI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PLUSS MARKEDSVERDI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PLUSS MARKEDSVERDI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PLUSS MARKEDSVERDI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PLUSS MARKEDSVERDI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Snarøyveien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00 12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post@fondsforvaltning.no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www.fondsforvaltning.no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971 644 230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PLUSS MARKEDSVERDI</a:t>
            </a:r>
          </a:p>
        </p:txBody>
      </p:sp>
    </p:spTree>
  </p:cSld>
  <p:clrMapOvr>
    <a:masterClrMapping xmlns:a="http://schemas.openxmlformats.org/drawingml/2006/main"/>
  </p:clrMapOvr>
</p:sld>
</file>