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31539c478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df36e2fa54504"/>
  </p:sldMasterIdLst>
  <p:sldIdLst>
    <p:sldId xmlns:r="http://schemas.openxmlformats.org/officeDocument/2006/relationships" id="256" r:id="R806450900c9447c0"/>
    <p:sldId xmlns:r="http://schemas.openxmlformats.org/officeDocument/2006/relationships" id="257" r:id="Ra43395e38d1f4cb4"/>
    <p:sldId xmlns:r="http://schemas.openxmlformats.org/officeDocument/2006/relationships" id="258" r:id="Rcc97c8ad81ee41d3"/>
    <p:sldId xmlns:r="http://schemas.openxmlformats.org/officeDocument/2006/relationships" id="259" r:id="R851de533d7034bf2"/>
    <p:sldId xmlns:r="http://schemas.openxmlformats.org/officeDocument/2006/relationships" id="260" r:id="Rf7733bb8231d4f62"/>
    <p:sldId xmlns:r="http://schemas.openxmlformats.org/officeDocument/2006/relationships" id="261" r:id="R649c29be53b14eba"/>
    <p:sldId xmlns:r="http://schemas.openxmlformats.org/officeDocument/2006/relationships" id="262" r:id="Rda9fa7ff4188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df36e2fa54504" /><Relationship Type="http://schemas.openxmlformats.org/officeDocument/2006/relationships/slide" Target="/ppt/slides/slide1.xml" Id="R806450900c9447c0" /><Relationship Type="http://schemas.openxmlformats.org/officeDocument/2006/relationships/slide" Target="/ppt/slides/slide2.xml" Id="Ra43395e38d1f4cb4" /><Relationship Type="http://schemas.openxmlformats.org/officeDocument/2006/relationships/slide" Target="/ppt/slides/slide3.xml" Id="Rcc97c8ad81ee41d3" /><Relationship Type="http://schemas.openxmlformats.org/officeDocument/2006/relationships/slide" Target="/ppt/slides/slide4.xml" Id="R851de533d7034bf2" /><Relationship Type="http://schemas.openxmlformats.org/officeDocument/2006/relationships/slide" Target="/ppt/slides/slide5.xml" Id="Rf7733bb8231d4f62" /><Relationship Type="http://schemas.openxmlformats.org/officeDocument/2006/relationships/slide" Target="/ppt/slides/slide6.xml" Id="R649c29be53b14eba" /><Relationship Type="http://schemas.openxmlformats.org/officeDocument/2006/relationships/slide" Target="/ppt/slides/slide7.xml" Id="Rda9fa7ff4188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0a135295f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45012bc9f43f3" /><Relationship Type="http://schemas.openxmlformats.org/officeDocument/2006/relationships/theme" Target="/ppt/slideMasters/theme/theme1.xml" Id="Rb9693bf5219d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45012bc9f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d63d06cf0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4492d13d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558eea64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41a720b1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25b6dc229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b2784efb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74fbb0ad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