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8458f5c35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225b1fa1d423f"/>
  </p:sldMasterIdLst>
  <p:sldIdLst>
    <p:sldId xmlns:r="http://schemas.openxmlformats.org/officeDocument/2006/relationships" id="256" r:id="Rfb19c4ff0a6a48f8"/>
    <p:sldId xmlns:r="http://schemas.openxmlformats.org/officeDocument/2006/relationships" id="257" r:id="R216d80e65ed94cb5"/>
    <p:sldId xmlns:r="http://schemas.openxmlformats.org/officeDocument/2006/relationships" id="258" r:id="R9ea9eb967c824e86"/>
    <p:sldId xmlns:r="http://schemas.openxmlformats.org/officeDocument/2006/relationships" id="259" r:id="Rd70aa7300d1d49bb"/>
    <p:sldId xmlns:r="http://schemas.openxmlformats.org/officeDocument/2006/relationships" id="260" r:id="R5c3f3b8e6c104fb9"/>
    <p:sldId xmlns:r="http://schemas.openxmlformats.org/officeDocument/2006/relationships" id="261" r:id="R966753d3e98b4c21"/>
    <p:sldId xmlns:r="http://schemas.openxmlformats.org/officeDocument/2006/relationships" id="262" r:id="R8f72fd7b271c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225b1fa1d423f" /><Relationship Type="http://schemas.openxmlformats.org/officeDocument/2006/relationships/slide" Target="/ppt/slides/slide1.xml" Id="Rfb19c4ff0a6a48f8" /><Relationship Type="http://schemas.openxmlformats.org/officeDocument/2006/relationships/slide" Target="/ppt/slides/slide2.xml" Id="R216d80e65ed94cb5" /><Relationship Type="http://schemas.openxmlformats.org/officeDocument/2006/relationships/slide" Target="/ppt/slides/slide3.xml" Id="R9ea9eb967c824e86" /><Relationship Type="http://schemas.openxmlformats.org/officeDocument/2006/relationships/slide" Target="/ppt/slides/slide4.xml" Id="Rd70aa7300d1d49bb" /><Relationship Type="http://schemas.openxmlformats.org/officeDocument/2006/relationships/slide" Target="/ppt/slides/slide5.xml" Id="R5c3f3b8e6c104fb9" /><Relationship Type="http://schemas.openxmlformats.org/officeDocument/2006/relationships/slide" Target="/ppt/slides/slide6.xml" Id="R966753d3e98b4c21" /><Relationship Type="http://schemas.openxmlformats.org/officeDocument/2006/relationships/slide" Target="/ppt/slides/slide7.xml" Id="R8f72fd7b271c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bb3ccdbf44b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3ea3946f5426a" /><Relationship Type="http://schemas.openxmlformats.org/officeDocument/2006/relationships/theme" Target="/ppt/slideMasters/theme/theme1.xml" Id="Rc93af398c1a0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3ea3946f5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0b52277a0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80a2bc1fa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1c008a9cc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c082145e1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a2bcd8fab44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6073b00ca4c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4989ed5eb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WETZEL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20 103 104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ANDREAS BERGEM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