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fef2ec83f840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ba070ce2ef41df"/>
  </p:sldMasterIdLst>
  <p:sldIdLst>
    <p:sldId xmlns:r="http://schemas.openxmlformats.org/officeDocument/2006/relationships" id="256" r:id="R854854ff53484824"/>
    <p:sldId xmlns:r="http://schemas.openxmlformats.org/officeDocument/2006/relationships" id="257" r:id="R19824155ea3242ce"/>
    <p:sldId xmlns:r="http://schemas.openxmlformats.org/officeDocument/2006/relationships" id="258" r:id="Rf889f0f9877a4901"/>
    <p:sldId xmlns:r="http://schemas.openxmlformats.org/officeDocument/2006/relationships" id="259" r:id="R8ab0a7d15a5d4517"/>
    <p:sldId xmlns:r="http://schemas.openxmlformats.org/officeDocument/2006/relationships" id="260" r:id="R1d0515e14be64174"/>
    <p:sldId xmlns:r="http://schemas.openxmlformats.org/officeDocument/2006/relationships" id="261" r:id="R4200805e08ab4aff"/>
    <p:sldId xmlns:r="http://schemas.openxmlformats.org/officeDocument/2006/relationships" id="262" r:id="R04931ffa3eee46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ba070ce2ef41df" /><Relationship Type="http://schemas.openxmlformats.org/officeDocument/2006/relationships/slide" Target="/ppt/slides/slide1.xml" Id="R854854ff53484824" /><Relationship Type="http://schemas.openxmlformats.org/officeDocument/2006/relationships/slide" Target="/ppt/slides/slide2.xml" Id="R19824155ea3242ce" /><Relationship Type="http://schemas.openxmlformats.org/officeDocument/2006/relationships/slide" Target="/ppt/slides/slide3.xml" Id="Rf889f0f9877a4901" /><Relationship Type="http://schemas.openxmlformats.org/officeDocument/2006/relationships/slide" Target="/ppt/slides/slide4.xml" Id="R8ab0a7d15a5d4517" /><Relationship Type="http://schemas.openxmlformats.org/officeDocument/2006/relationships/slide" Target="/ppt/slides/slide5.xml" Id="R1d0515e14be64174" /><Relationship Type="http://schemas.openxmlformats.org/officeDocument/2006/relationships/slide" Target="/ppt/slides/slide6.xml" Id="R4200805e08ab4aff" /><Relationship Type="http://schemas.openxmlformats.org/officeDocument/2006/relationships/slide" Target="/ppt/slides/slide7.xml" Id="R04931ffa3eee46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c1426412b548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7f6cbc65f4652" /><Relationship Type="http://schemas.openxmlformats.org/officeDocument/2006/relationships/theme" Target="/ppt/slideMasters/theme/theme1.xml" Id="Ra312cf0dea6a4d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47f6cbc65f46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73e5ff24f44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2bdb1b0104f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f5c569f8c4b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17dc97af04d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f397f7bae4d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557e232e647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56a2e027845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LEIF LANGØ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LEIF LANGØ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5 852 125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2 040 605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1 614 609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2 976 641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RAGNAR LANGØ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Ranheimsvegen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90 09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leif.lango@lango.no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971 654 104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