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d191614d04d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db9ebad6424c38"/>
  </p:sldMasterIdLst>
  <p:sldIdLst>
    <p:sldId xmlns:r="http://schemas.openxmlformats.org/officeDocument/2006/relationships" id="256" r:id="R2009c6dbf0a548da"/>
    <p:sldId xmlns:r="http://schemas.openxmlformats.org/officeDocument/2006/relationships" id="257" r:id="R19fe3a6fc5d54fda"/>
    <p:sldId xmlns:r="http://schemas.openxmlformats.org/officeDocument/2006/relationships" id="258" r:id="Rfc2c62216f0f4194"/>
    <p:sldId xmlns:r="http://schemas.openxmlformats.org/officeDocument/2006/relationships" id="259" r:id="Rf6325401a29b4cd8"/>
    <p:sldId xmlns:r="http://schemas.openxmlformats.org/officeDocument/2006/relationships" id="260" r:id="R1c3e3edba63345a0"/>
    <p:sldId xmlns:r="http://schemas.openxmlformats.org/officeDocument/2006/relationships" id="261" r:id="R3cffcad2fcd54389"/>
    <p:sldId xmlns:r="http://schemas.openxmlformats.org/officeDocument/2006/relationships" id="262" r:id="R416bbfd7b1a04a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db9ebad6424c38" /><Relationship Type="http://schemas.openxmlformats.org/officeDocument/2006/relationships/slide" Target="/ppt/slides/slide1.xml" Id="R2009c6dbf0a548da" /><Relationship Type="http://schemas.openxmlformats.org/officeDocument/2006/relationships/slide" Target="/ppt/slides/slide2.xml" Id="R19fe3a6fc5d54fda" /><Relationship Type="http://schemas.openxmlformats.org/officeDocument/2006/relationships/slide" Target="/ppt/slides/slide3.xml" Id="Rfc2c62216f0f4194" /><Relationship Type="http://schemas.openxmlformats.org/officeDocument/2006/relationships/slide" Target="/ppt/slides/slide4.xml" Id="Rf6325401a29b4cd8" /><Relationship Type="http://schemas.openxmlformats.org/officeDocument/2006/relationships/slide" Target="/ppt/slides/slide5.xml" Id="R1c3e3edba63345a0" /><Relationship Type="http://schemas.openxmlformats.org/officeDocument/2006/relationships/slide" Target="/ppt/slides/slide6.xml" Id="R3cffcad2fcd54389" /><Relationship Type="http://schemas.openxmlformats.org/officeDocument/2006/relationships/slide" Target="/ppt/slides/slide7.xml" Id="R416bbfd7b1a04a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92da61538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95a10cc24c46" /><Relationship Type="http://schemas.openxmlformats.org/officeDocument/2006/relationships/theme" Target="/ppt/slideMasters/theme/theme1.xml" Id="Rfb1af843e6da4fd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9e95a10cc2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d690d19b047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65be551cb4e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e79db4e0048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f74ca79c1341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5ac55c004a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5a563f77b4b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81abf838b4b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REVISJONSSELSKAPET MAGNE VOLDEN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REVISJONSSELSKAPET MAGNE VOLDEN AS ble etablert [år] og holder til i Sjetnemarka.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1 080 540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398 676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368 313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2 532 637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2 911 721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VOLDEN MAGNE ARNFINN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Magne Volden, Lykkmarka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7081 Sjetnemarka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972 410 020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REVISJONSSELSKAPET MAGNE VOLDEN AS</a:t>
            </a:r>
          </a:p>
        </p:txBody>
      </p:sp>
    </p:spTree>
  </p:cSld>
  <p:clrMapOvr>
    <a:masterClrMapping xmlns:a="http://schemas.openxmlformats.org/drawingml/2006/main"/>
  </p:clrMapOvr>
</p:sld>
</file>