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28ebf67cc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753d987e441d5"/>
  </p:sldMasterIdLst>
  <p:sldIdLst>
    <p:sldId xmlns:r="http://schemas.openxmlformats.org/officeDocument/2006/relationships" id="256" r:id="R00384be3841749ab"/>
    <p:sldId xmlns:r="http://schemas.openxmlformats.org/officeDocument/2006/relationships" id="257" r:id="Rae4f318d32f449fb"/>
    <p:sldId xmlns:r="http://schemas.openxmlformats.org/officeDocument/2006/relationships" id="258" r:id="R5b330f4c79364409"/>
    <p:sldId xmlns:r="http://schemas.openxmlformats.org/officeDocument/2006/relationships" id="259" r:id="Rc19a2d2c61a94c0f"/>
    <p:sldId xmlns:r="http://schemas.openxmlformats.org/officeDocument/2006/relationships" id="260" r:id="R72b2b8c322ed4b64"/>
    <p:sldId xmlns:r="http://schemas.openxmlformats.org/officeDocument/2006/relationships" id="261" r:id="R51077faaac2e4f53"/>
    <p:sldId xmlns:r="http://schemas.openxmlformats.org/officeDocument/2006/relationships" id="262" r:id="R7fa0948fb570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753d987e441d5" /><Relationship Type="http://schemas.openxmlformats.org/officeDocument/2006/relationships/slide" Target="/ppt/slides/slide1.xml" Id="R00384be3841749ab" /><Relationship Type="http://schemas.openxmlformats.org/officeDocument/2006/relationships/slide" Target="/ppt/slides/slide2.xml" Id="Rae4f318d32f449fb" /><Relationship Type="http://schemas.openxmlformats.org/officeDocument/2006/relationships/slide" Target="/ppt/slides/slide3.xml" Id="R5b330f4c79364409" /><Relationship Type="http://schemas.openxmlformats.org/officeDocument/2006/relationships/slide" Target="/ppt/slides/slide4.xml" Id="Rc19a2d2c61a94c0f" /><Relationship Type="http://schemas.openxmlformats.org/officeDocument/2006/relationships/slide" Target="/ppt/slides/slide5.xml" Id="R72b2b8c322ed4b64" /><Relationship Type="http://schemas.openxmlformats.org/officeDocument/2006/relationships/slide" Target="/ppt/slides/slide6.xml" Id="R51077faaac2e4f53" /><Relationship Type="http://schemas.openxmlformats.org/officeDocument/2006/relationships/slide" Target="/ppt/slides/slide7.xml" Id="R7fa0948fb570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2e11203c5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e24e0e74e484c" /><Relationship Type="http://schemas.openxmlformats.org/officeDocument/2006/relationships/theme" Target="/ppt/slideMasters/theme/theme1.xml" Id="R3ba2329048e5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e24e0e74e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d95b52da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7e3a64a75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5fa763588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82540f3f8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b526107af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3b2e2a80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c21ed50a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TPH CONSULTING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