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f28ba94ec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86a95055c49ee"/>
  </p:sldMasterIdLst>
  <p:sldIdLst>
    <p:sldId xmlns:r="http://schemas.openxmlformats.org/officeDocument/2006/relationships" id="256" r:id="Re054891164294f9e"/>
    <p:sldId xmlns:r="http://schemas.openxmlformats.org/officeDocument/2006/relationships" id="257" r:id="R004f0581a27f43e5"/>
    <p:sldId xmlns:r="http://schemas.openxmlformats.org/officeDocument/2006/relationships" id="258" r:id="R433e51de6c844ea6"/>
    <p:sldId xmlns:r="http://schemas.openxmlformats.org/officeDocument/2006/relationships" id="259" r:id="R491e00441b084d9f"/>
    <p:sldId xmlns:r="http://schemas.openxmlformats.org/officeDocument/2006/relationships" id="260" r:id="Rd4eba4190d764a78"/>
    <p:sldId xmlns:r="http://schemas.openxmlformats.org/officeDocument/2006/relationships" id="261" r:id="R294e0ea50b084016"/>
    <p:sldId xmlns:r="http://schemas.openxmlformats.org/officeDocument/2006/relationships" id="262" r:id="R36ef7f05c954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86a95055c49ee" /><Relationship Type="http://schemas.openxmlformats.org/officeDocument/2006/relationships/slide" Target="/ppt/slides/slide1.xml" Id="Re054891164294f9e" /><Relationship Type="http://schemas.openxmlformats.org/officeDocument/2006/relationships/slide" Target="/ppt/slides/slide2.xml" Id="R004f0581a27f43e5" /><Relationship Type="http://schemas.openxmlformats.org/officeDocument/2006/relationships/slide" Target="/ppt/slides/slide3.xml" Id="R433e51de6c844ea6" /><Relationship Type="http://schemas.openxmlformats.org/officeDocument/2006/relationships/slide" Target="/ppt/slides/slide4.xml" Id="R491e00441b084d9f" /><Relationship Type="http://schemas.openxmlformats.org/officeDocument/2006/relationships/slide" Target="/ppt/slides/slide5.xml" Id="Rd4eba4190d764a78" /><Relationship Type="http://schemas.openxmlformats.org/officeDocument/2006/relationships/slide" Target="/ppt/slides/slide6.xml" Id="R294e0ea50b084016" /><Relationship Type="http://schemas.openxmlformats.org/officeDocument/2006/relationships/slide" Target="/ppt/slides/slide7.xml" Id="R36ef7f05c954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dbf467cec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d9462dbf4f46" /><Relationship Type="http://schemas.openxmlformats.org/officeDocument/2006/relationships/theme" Target="/ppt/slideMasters/theme/theme1.xml" Id="Rb8f649a6e470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9d9462dbf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bf98e5a9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e39e14283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d841a66d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4e94e692a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43a9307d9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d6d3e844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d6f28bc2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