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6eb1d13e95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30978d43024672"/>
  </p:sldMasterIdLst>
  <p:sldIdLst>
    <p:sldId xmlns:r="http://schemas.openxmlformats.org/officeDocument/2006/relationships" id="256" r:id="Rc418a08ba5d949b4"/>
    <p:sldId xmlns:r="http://schemas.openxmlformats.org/officeDocument/2006/relationships" id="257" r:id="R8cdf66baef0f4ceb"/>
    <p:sldId xmlns:r="http://schemas.openxmlformats.org/officeDocument/2006/relationships" id="258" r:id="R230eb0076cac4efd"/>
    <p:sldId xmlns:r="http://schemas.openxmlformats.org/officeDocument/2006/relationships" id="259" r:id="Rac5a4bd722a143b8"/>
    <p:sldId xmlns:r="http://schemas.openxmlformats.org/officeDocument/2006/relationships" id="260" r:id="R2ae169542922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0978d43024672" /><Relationship Type="http://schemas.openxmlformats.org/officeDocument/2006/relationships/slide" Target="/ppt/slides/slide1.xml" Id="Rc418a08ba5d949b4" /><Relationship Type="http://schemas.openxmlformats.org/officeDocument/2006/relationships/slide" Target="/ppt/slides/slide2.xml" Id="R8cdf66baef0f4ceb" /><Relationship Type="http://schemas.openxmlformats.org/officeDocument/2006/relationships/slide" Target="/ppt/slides/slide3.xml" Id="R230eb0076cac4efd" /><Relationship Type="http://schemas.openxmlformats.org/officeDocument/2006/relationships/slide" Target="/ppt/slides/slide4.xml" Id="Rac5a4bd722a143b8" /><Relationship Type="http://schemas.openxmlformats.org/officeDocument/2006/relationships/slide" Target="/ppt/slides/slide5.xml" Id="R2ae169542922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b50149d8b4c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ca824c8fb43b3" /><Relationship Type="http://schemas.openxmlformats.org/officeDocument/2006/relationships/theme" Target="/ppt/slideMasters/theme/theme1.xml" Id="Rc3f480bd961848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aca824c8fb43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ca5eb037a4c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53dd725a74e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e6f4c641442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ebfb2b8844b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6dcbe68f8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postmottak@fin.dep.no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www.regjeringen.no/fin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