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db7a06887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76f5197714218"/>
  </p:sldMasterIdLst>
  <p:sldIdLst>
    <p:sldId xmlns:r="http://schemas.openxmlformats.org/officeDocument/2006/relationships" id="256" r:id="Rb37a88f8ba21423a"/>
    <p:sldId xmlns:r="http://schemas.openxmlformats.org/officeDocument/2006/relationships" id="257" r:id="R8561968b08c14e4f"/>
    <p:sldId xmlns:r="http://schemas.openxmlformats.org/officeDocument/2006/relationships" id="258" r:id="R79385244a13d40a0"/>
    <p:sldId xmlns:r="http://schemas.openxmlformats.org/officeDocument/2006/relationships" id="259" r:id="Ra6956a4e6eed4149"/>
    <p:sldId xmlns:r="http://schemas.openxmlformats.org/officeDocument/2006/relationships" id="260" r:id="R11fe76f5e847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76f5197714218" /><Relationship Type="http://schemas.openxmlformats.org/officeDocument/2006/relationships/slide" Target="/ppt/slides/slide1.xml" Id="Rb37a88f8ba21423a" /><Relationship Type="http://schemas.openxmlformats.org/officeDocument/2006/relationships/slide" Target="/ppt/slides/slide2.xml" Id="R8561968b08c14e4f" /><Relationship Type="http://schemas.openxmlformats.org/officeDocument/2006/relationships/slide" Target="/ppt/slides/slide3.xml" Id="R79385244a13d40a0" /><Relationship Type="http://schemas.openxmlformats.org/officeDocument/2006/relationships/slide" Target="/ppt/slides/slide4.xml" Id="Ra6956a4e6eed4149" /><Relationship Type="http://schemas.openxmlformats.org/officeDocument/2006/relationships/slide" Target="/ppt/slides/slide5.xml" Id="R11fe76f5e847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a68780720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2ee3e44474085" /><Relationship Type="http://schemas.openxmlformats.org/officeDocument/2006/relationships/theme" Target="/ppt/slideMasters/theme/theme1.xml" Id="Rbeaa48d5238e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2ee3e4447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5cdaa1df4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7ab33fc6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2fe75beee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664b43d60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0dd58168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LIERNE KOMMUNE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34 34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postmottak@lierne.kommune.no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www.lierne.kommune.no/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LIERNE KOMMUNE</a:t>
            </a:r>
          </a:p>
        </p:txBody>
      </p:sp>
    </p:spTree>
  </p:cSld>
  <p:clrMapOvr>
    <a:masterClrMapping xmlns:a="http://schemas.openxmlformats.org/drawingml/2006/main"/>
  </p:clrMapOvr>
</p:sld>
</file>