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52755744944f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701bf790f495c"/>
  </p:sldMasterIdLst>
  <p:sldIdLst>
    <p:sldId xmlns:r="http://schemas.openxmlformats.org/officeDocument/2006/relationships" id="256" r:id="R13b20b2df6984705"/>
    <p:sldId xmlns:r="http://schemas.openxmlformats.org/officeDocument/2006/relationships" id="257" r:id="Rec08082a00604188"/>
    <p:sldId xmlns:r="http://schemas.openxmlformats.org/officeDocument/2006/relationships" id="258" r:id="R71025970afa749be"/>
    <p:sldId xmlns:r="http://schemas.openxmlformats.org/officeDocument/2006/relationships" id="259" r:id="Rb4bdabc8a1f34274"/>
    <p:sldId xmlns:r="http://schemas.openxmlformats.org/officeDocument/2006/relationships" id="260" r:id="R3e5b9ac7796543da"/>
    <p:sldId xmlns:r="http://schemas.openxmlformats.org/officeDocument/2006/relationships" id="261" r:id="Rc68a2fe1e83548bd"/>
    <p:sldId xmlns:r="http://schemas.openxmlformats.org/officeDocument/2006/relationships" id="262" r:id="Re7366b219ac3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701bf790f495c" /><Relationship Type="http://schemas.openxmlformats.org/officeDocument/2006/relationships/slide" Target="/ppt/slides/slide1.xml" Id="R13b20b2df6984705" /><Relationship Type="http://schemas.openxmlformats.org/officeDocument/2006/relationships/slide" Target="/ppt/slides/slide2.xml" Id="Rec08082a00604188" /><Relationship Type="http://schemas.openxmlformats.org/officeDocument/2006/relationships/slide" Target="/ppt/slides/slide3.xml" Id="R71025970afa749be" /><Relationship Type="http://schemas.openxmlformats.org/officeDocument/2006/relationships/slide" Target="/ppt/slides/slide4.xml" Id="Rb4bdabc8a1f34274" /><Relationship Type="http://schemas.openxmlformats.org/officeDocument/2006/relationships/slide" Target="/ppt/slides/slide5.xml" Id="R3e5b9ac7796543da" /><Relationship Type="http://schemas.openxmlformats.org/officeDocument/2006/relationships/slide" Target="/ppt/slides/slide6.xml" Id="Rc68a2fe1e83548bd" /><Relationship Type="http://schemas.openxmlformats.org/officeDocument/2006/relationships/slide" Target="/ppt/slides/slide7.xml" Id="Re7366b219ac3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b2ed4eec14c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2f15a5e7940e7" /><Relationship Type="http://schemas.openxmlformats.org/officeDocument/2006/relationships/theme" Target="/ppt/slideMasters/theme/theme1.xml" Id="Ra08c38ecdde94d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32f15a5e7940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267dc3293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cc1d057b542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1c10d6332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18dfe24f847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44c36261f40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291ae6b164c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36a361b7842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KJØLÅS STANSEKNIVER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KJØLÅS STANSEKNIVER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24 551 985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−3 498 689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41 317 166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511 572 551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523 739 173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HÅKON KJØLÅS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01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973 051 415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KJØLÅS STANSEKNIVER AS</a:t>
            </a:r>
          </a:p>
        </p:txBody>
      </p:sp>
    </p:spTree>
  </p:cSld>
  <p:clrMapOvr>
    <a:masterClrMapping xmlns:a="http://schemas.openxmlformats.org/drawingml/2006/main"/>
  </p:clrMapOvr>
</p:sld>
</file>