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63b2cd600a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71bc2516d4f26"/>
  </p:sldMasterIdLst>
  <p:sldIdLst>
    <p:sldId xmlns:r="http://schemas.openxmlformats.org/officeDocument/2006/relationships" id="256" r:id="R79976a8bb7b041ba"/>
    <p:sldId xmlns:r="http://schemas.openxmlformats.org/officeDocument/2006/relationships" id="257" r:id="Rb9e4180d4ba64a45"/>
    <p:sldId xmlns:r="http://schemas.openxmlformats.org/officeDocument/2006/relationships" id="258" r:id="R73c8bb3f29f64442"/>
    <p:sldId xmlns:r="http://schemas.openxmlformats.org/officeDocument/2006/relationships" id="259" r:id="Rca9cae2909ba4780"/>
    <p:sldId xmlns:r="http://schemas.openxmlformats.org/officeDocument/2006/relationships" id="260" r:id="R413ad1834a6a4f4a"/>
    <p:sldId xmlns:r="http://schemas.openxmlformats.org/officeDocument/2006/relationships" id="261" r:id="R84427a297f6e41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71bc2516d4f26" /><Relationship Type="http://schemas.openxmlformats.org/officeDocument/2006/relationships/slide" Target="/ppt/slides/slide1.xml" Id="R79976a8bb7b041ba" /><Relationship Type="http://schemas.openxmlformats.org/officeDocument/2006/relationships/slide" Target="/ppt/slides/slide2.xml" Id="Rb9e4180d4ba64a45" /><Relationship Type="http://schemas.openxmlformats.org/officeDocument/2006/relationships/slide" Target="/ppt/slides/slide3.xml" Id="R73c8bb3f29f64442" /><Relationship Type="http://schemas.openxmlformats.org/officeDocument/2006/relationships/slide" Target="/ppt/slides/slide4.xml" Id="Rca9cae2909ba4780" /><Relationship Type="http://schemas.openxmlformats.org/officeDocument/2006/relationships/slide" Target="/ppt/slides/slide5.xml" Id="R413ad1834a6a4f4a" /><Relationship Type="http://schemas.openxmlformats.org/officeDocument/2006/relationships/slide" Target="/ppt/slides/slide6.xml" Id="R84427a297f6e41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46e051a4e4c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3e594485e4413" /><Relationship Type="http://schemas.openxmlformats.org/officeDocument/2006/relationships/theme" Target="/ppt/slideMasters/theme/theme1.xml" Id="R63a629ae07d0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33e594485e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312d0e9db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0147c8ea7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8e252cc9746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07a2c67f8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d2dc55d6046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1387ece05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OPDAL RENKOMPANI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RENKOMPANI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OPDAL RENKOMPANI DA ble etablert [år] og holder til i Uvdal.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RENKOMPANI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RENKOMPANI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RENKOMPANI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5 062 793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3 001 094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6 951 081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7 364 540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RENKOMPANI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og Uvdal Næringspark, Vestsidevegen 863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3632 Uvdal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post@opdalrenkompani.no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973 196 073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RENKOMPANI DA</a:t>
            </a:r>
          </a:p>
        </p:txBody>
      </p:sp>
    </p:spTree>
  </p:cSld>
  <p:clrMapOvr>
    <a:masterClrMapping xmlns:a="http://schemas.openxmlformats.org/drawingml/2006/main"/>
  </p:clrMapOvr>
</p:sld>
</file>