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a2950297be4b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37eb1c1b7e490d"/>
  </p:sldMasterIdLst>
  <p:sldIdLst>
    <p:sldId xmlns:r="http://schemas.openxmlformats.org/officeDocument/2006/relationships" id="256" r:id="R5c7c65fff3534baf"/>
    <p:sldId xmlns:r="http://schemas.openxmlformats.org/officeDocument/2006/relationships" id="257" r:id="R89491354d1074685"/>
    <p:sldId xmlns:r="http://schemas.openxmlformats.org/officeDocument/2006/relationships" id="258" r:id="R6ae1338c9560499f"/>
    <p:sldId xmlns:r="http://schemas.openxmlformats.org/officeDocument/2006/relationships" id="259" r:id="Rf2a4f6b4d8b14108"/>
    <p:sldId xmlns:r="http://schemas.openxmlformats.org/officeDocument/2006/relationships" id="260" r:id="R2206c401ed1c4724"/>
    <p:sldId xmlns:r="http://schemas.openxmlformats.org/officeDocument/2006/relationships" id="261" r:id="Rdd5bb2eead9745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37eb1c1b7e490d" /><Relationship Type="http://schemas.openxmlformats.org/officeDocument/2006/relationships/slide" Target="/ppt/slides/slide1.xml" Id="R5c7c65fff3534baf" /><Relationship Type="http://schemas.openxmlformats.org/officeDocument/2006/relationships/slide" Target="/ppt/slides/slide2.xml" Id="R89491354d1074685" /><Relationship Type="http://schemas.openxmlformats.org/officeDocument/2006/relationships/slide" Target="/ppt/slides/slide3.xml" Id="R6ae1338c9560499f" /><Relationship Type="http://schemas.openxmlformats.org/officeDocument/2006/relationships/slide" Target="/ppt/slides/slide4.xml" Id="Rf2a4f6b4d8b14108" /><Relationship Type="http://schemas.openxmlformats.org/officeDocument/2006/relationships/slide" Target="/ppt/slides/slide5.xml" Id="R2206c401ed1c4724" /><Relationship Type="http://schemas.openxmlformats.org/officeDocument/2006/relationships/slide" Target="/ppt/slides/slide6.xml" Id="Rdd5bb2eead9745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53573d3f0a42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9d7e75e5f4208" /><Relationship Type="http://schemas.openxmlformats.org/officeDocument/2006/relationships/theme" Target="/ppt/slideMasters/theme/theme1.xml" Id="Rfecc922f5ab146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f9d7e75e5f42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eaf7024cf43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cc90b96234b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62d2da13942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f45ea467647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41f04641c42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34a3c434d40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FOLKEHJELP HAUGALAND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FOLKEHJELP HAUGALAND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FOLKEHJELP HAUGALAND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FOLKEHJELP HAUGALAND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FOLKEHJELP HAUGALAND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FOLKEHJELP HAUGALAND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2 284 377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−307 909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101 050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9 380 326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9 599 402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FOLKEHJELP HAUGALAND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Karmsundgata 175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5522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72 73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nofo@online.no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974 259 966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FOLKEHJELP HAUGALAND</a:t>
            </a:r>
          </a:p>
        </p:txBody>
      </p:sp>
    </p:spTree>
  </p:cSld>
  <p:clrMapOvr>
    <a:masterClrMapping xmlns:a="http://schemas.openxmlformats.org/drawingml/2006/main"/>
  </p:clrMapOvr>
</p:sld>
</file>