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24ff0fb8542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1d18cfe984f67"/>
  </p:sldMasterIdLst>
  <p:sldIdLst>
    <p:sldId xmlns:r="http://schemas.openxmlformats.org/officeDocument/2006/relationships" id="256" r:id="R2f4802ce91f84b69"/>
    <p:sldId xmlns:r="http://schemas.openxmlformats.org/officeDocument/2006/relationships" id="257" r:id="R8ac4b72097864c18"/>
    <p:sldId xmlns:r="http://schemas.openxmlformats.org/officeDocument/2006/relationships" id="258" r:id="R966938176f81404c"/>
    <p:sldId xmlns:r="http://schemas.openxmlformats.org/officeDocument/2006/relationships" id="259" r:id="Rce68e7c10efc41c8"/>
    <p:sldId xmlns:r="http://schemas.openxmlformats.org/officeDocument/2006/relationships" id="260" r:id="R9fca45c0543a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1d18cfe984f67" /><Relationship Type="http://schemas.openxmlformats.org/officeDocument/2006/relationships/slide" Target="/ppt/slides/slide1.xml" Id="R2f4802ce91f84b69" /><Relationship Type="http://schemas.openxmlformats.org/officeDocument/2006/relationships/slide" Target="/ppt/slides/slide2.xml" Id="R8ac4b72097864c18" /><Relationship Type="http://schemas.openxmlformats.org/officeDocument/2006/relationships/slide" Target="/ppt/slides/slide3.xml" Id="R966938176f81404c" /><Relationship Type="http://schemas.openxmlformats.org/officeDocument/2006/relationships/slide" Target="/ppt/slides/slide4.xml" Id="Rce68e7c10efc41c8" /><Relationship Type="http://schemas.openxmlformats.org/officeDocument/2006/relationships/slide" Target="/ppt/slides/slide5.xml" Id="R9fca45c0543a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81c08ccfe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785426b704ba0" /><Relationship Type="http://schemas.openxmlformats.org/officeDocument/2006/relationships/theme" Target="/ppt/slideMasters/theme/theme1.xml" Id="R9bd31b61c519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785426b70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e1c7b404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7a30d269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dafe2f9a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f6bf64d4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f98322ce6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KVINNE OG FAMILIELAG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KVINNE OG FAMILIELAG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974 337 738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KVINNE OG FAMILIELAG</a:t>
            </a:r>
          </a:p>
        </p:txBody>
      </p:sp>
    </p:spTree>
  </p:cSld>
  <p:clrMapOvr>
    <a:masterClrMapping xmlns:a="http://schemas.openxmlformats.org/drawingml/2006/main"/>
  </p:clrMapOvr>
</p:sld>
</file>