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903800769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ed89073314d5e"/>
  </p:sldMasterIdLst>
  <p:sldIdLst>
    <p:sldId xmlns:r="http://schemas.openxmlformats.org/officeDocument/2006/relationships" id="256" r:id="Ra3c7445586f248a0"/>
    <p:sldId xmlns:r="http://schemas.openxmlformats.org/officeDocument/2006/relationships" id="257" r:id="R32ffcc4e764344f6"/>
    <p:sldId xmlns:r="http://schemas.openxmlformats.org/officeDocument/2006/relationships" id="258" r:id="Rf25a86a8668c4b56"/>
    <p:sldId xmlns:r="http://schemas.openxmlformats.org/officeDocument/2006/relationships" id="259" r:id="R7bc9fad40b964223"/>
    <p:sldId xmlns:r="http://schemas.openxmlformats.org/officeDocument/2006/relationships" id="260" r:id="Rb4dcdb6b3834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ed89073314d5e" /><Relationship Type="http://schemas.openxmlformats.org/officeDocument/2006/relationships/slide" Target="/ppt/slides/slide1.xml" Id="Ra3c7445586f248a0" /><Relationship Type="http://schemas.openxmlformats.org/officeDocument/2006/relationships/slide" Target="/ppt/slides/slide2.xml" Id="R32ffcc4e764344f6" /><Relationship Type="http://schemas.openxmlformats.org/officeDocument/2006/relationships/slide" Target="/ppt/slides/slide3.xml" Id="Rf25a86a8668c4b56" /><Relationship Type="http://schemas.openxmlformats.org/officeDocument/2006/relationships/slide" Target="/ppt/slides/slide4.xml" Id="R7bc9fad40b964223" /><Relationship Type="http://schemas.openxmlformats.org/officeDocument/2006/relationships/slide" Target="/ppt/slides/slide5.xml" Id="Rb4dcdb6b3834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f1d91f909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886e73a64c6d" /><Relationship Type="http://schemas.openxmlformats.org/officeDocument/2006/relationships/theme" Target="/ppt/slideMasters/theme/theme1.xml" Id="R315e0172c32d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3886e73a6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a94fbeb87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f9f07a45e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ef5b0a28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fde1d9bb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a72d4c208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