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38a8c86eb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c089661d94198"/>
  </p:sldMasterIdLst>
  <p:sldIdLst>
    <p:sldId xmlns:r="http://schemas.openxmlformats.org/officeDocument/2006/relationships" id="256" r:id="Ref40c72fee8647d4"/>
    <p:sldId xmlns:r="http://schemas.openxmlformats.org/officeDocument/2006/relationships" id="257" r:id="Racd72c17564e496a"/>
    <p:sldId xmlns:r="http://schemas.openxmlformats.org/officeDocument/2006/relationships" id="258" r:id="R5fa37bd0325a42f1"/>
    <p:sldId xmlns:r="http://schemas.openxmlformats.org/officeDocument/2006/relationships" id="259" r:id="R04be8b6c0e5d40b7"/>
    <p:sldId xmlns:r="http://schemas.openxmlformats.org/officeDocument/2006/relationships" id="260" r:id="R1c053cf4e74e405d"/>
    <p:sldId xmlns:r="http://schemas.openxmlformats.org/officeDocument/2006/relationships" id="261" r:id="R6eedf78357aa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c089661d94198" /><Relationship Type="http://schemas.openxmlformats.org/officeDocument/2006/relationships/slide" Target="/ppt/slides/slide1.xml" Id="Ref40c72fee8647d4" /><Relationship Type="http://schemas.openxmlformats.org/officeDocument/2006/relationships/slide" Target="/ppt/slides/slide2.xml" Id="Racd72c17564e496a" /><Relationship Type="http://schemas.openxmlformats.org/officeDocument/2006/relationships/slide" Target="/ppt/slides/slide3.xml" Id="R5fa37bd0325a42f1" /><Relationship Type="http://schemas.openxmlformats.org/officeDocument/2006/relationships/slide" Target="/ppt/slides/slide4.xml" Id="R04be8b6c0e5d40b7" /><Relationship Type="http://schemas.openxmlformats.org/officeDocument/2006/relationships/slide" Target="/ppt/slides/slide5.xml" Id="R1c053cf4e74e405d" /><Relationship Type="http://schemas.openxmlformats.org/officeDocument/2006/relationships/slide" Target="/ppt/slides/slide6.xml" Id="R6eedf78357aa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4a35cb332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7d22be6a64c82" /><Relationship Type="http://schemas.openxmlformats.org/officeDocument/2006/relationships/theme" Target="/ppt/slideMasters/theme/theme1.xml" Id="R0e8c6845df13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7d22be6a6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f95ed123c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36932a0d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2aeaf6ef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54fa08e8d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736fbe53e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54fde94d1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LANDSSAMANSLUTNINGA AV NYNORSKKOMMUNAR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LANDSSAMANSLUTNINGA AV NYNORSKKOMMUNAR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5 902 788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Bladet Sunnhordland, Borggata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974 339 943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