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aa3cdee1d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6cedb286f4429"/>
  </p:sldMasterIdLst>
  <p:sldIdLst>
    <p:sldId xmlns:r="http://schemas.openxmlformats.org/officeDocument/2006/relationships" id="256" r:id="Rc3d9e443dc604999"/>
    <p:sldId xmlns:r="http://schemas.openxmlformats.org/officeDocument/2006/relationships" id="257" r:id="Rd7fb02a33d6f4622"/>
    <p:sldId xmlns:r="http://schemas.openxmlformats.org/officeDocument/2006/relationships" id="258" r:id="R44dae13b258c420f"/>
    <p:sldId xmlns:r="http://schemas.openxmlformats.org/officeDocument/2006/relationships" id="259" r:id="Rd25aec4ab29e4e20"/>
    <p:sldId xmlns:r="http://schemas.openxmlformats.org/officeDocument/2006/relationships" id="260" r:id="R27fd11515702420d"/>
    <p:sldId xmlns:r="http://schemas.openxmlformats.org/officeDocument/2006/relationships" id="261" r:id="R642ab08e371f4c75"/>
    <p:sldId xmlns:r="http://schemas.openxmlformats.org/officeDocument/2006/relationships" id="262" r:id="R5545c90488ba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cedb286f4429" /><Relationship Type="http://schemas.openxmlformats.org/officeDocument/2006/relationships/slide" Target="/ppt/slides/slide1.xml" Id="Rc3d9e443dc604999" /><Relationship Type="http://schemas.openxmlformats.org/officeDocument/2006/relationships/slide" Target="/ppt/slides/slide2.xml" Id="Rd7fb02a33d6f4622" /><Relationship Type="http://schemas.openxmlformats.org/officeDocument/2006/relationships/slide" Target="/ppt/slides/slide3.xml" Id="R44dae13b258c420f" /><Relationship Type="http://schemas.openxmlformats.org/officeDocument/2006/relationships/slide" Target="/ppt/slides/slide4.xml" Id="Rd25aec4ab29e4e20" /><Relationship Type="http://schemas.openxmlformats.org/officeDocument/2006/relationships/slide" Target="/ppt/slides/slide5.xml" Id="R27fd11515702420d" /><Relationship Type="http://schemas.openxmlformats.org/officeDocument/2006/relationships/slide" Target="/ppt/slides/slide6.xml" Id="R642ab08e371f4c75" /><Relationship Type="http://schemas.openxmlformats.org/officeDocument/2006/relationships/slide" Target="/ppt/slides/slide7.xml" Id="R5545c90488ba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593fa798e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5e5c2fae4e5f" /><Relationship Type="http://schemas.openxmlformats.org/officeDocument/2006/relationships/theme" Target="/ppt/slideMasters/theme/theme1.xml" Id="R240adc659f92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85e5c2fae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13e963a4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9db05636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18870dd6f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f4e6f76f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f83c4cc0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6d57c642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2b579485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