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a3272ae13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2b5e31f9d49e9"/>
  </p:sldMasterIdLst>
  <p:sldIdLst>
    <p:sldId xmlns:r="http://schemas.openxmlformats.org/officeDocument/2006/relationships" id="256" r:id="Re888d6ee284345cd"/>
    <p:sldId xmlns:r="http://schemas.openxmlformats.org/officeDocument/2006/relationships" id="257" r:id="Rbc1102a00c0541dc"/>
    <p:sldId xmlns:r="http://schemas.openxmlformats.org/officeDocument/2006/relationships" id="258" r:id="Rdfa3e95d9c6e4c4c"/>
    <p:sldId xmlns:r="http://schemas.openxmlformats.org/officeDocument/2006/relationships" id="259" r:id="R52dd9d8d8dd34b52"/>
    <p:sldId xmlns:r="http://schemas.openxmlformats.org/officeDocument/2006/relationships" id="260" r:id="R019ff42e3da9413c"/>
    <p:sldId xmlns:r="http://schemas.openxmlformats.org/officeDocument/2006/relationships" id="261" r:id="Rdf594117cbd940d9"/>
    <p:sldId xmlns:r="http://schemas.openxmlformats.org/officeDocument/2006/relationships" id="262" r:id="R8923e6925d8b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2b5e31f9d49e9" /><Relationship Type="http://schemas.openxmlformats.org/officeDocument/2006/relationships/slide" Target="/ppt/slides/slide1.xml" Id="Re888d6ee284345cd" /><Relationship Type="http://schemas.openxmlformats.org/officeDocument/2006/relationships/slide" Target="/ppt/slides/slide2.xml" Id="Rbc1102a00c0541dc" /><Relationship Type="http://schemas.openxmlformats.org/officeDocument/2006/relationships/slide" Target="/ppt/slides/slide3.xml" Id="Rdfa3e95d9c6e4c4c" /><Relationship Type="http://schemas.openxmlformats.org/officeDocument/2006/relationships/slide" Target="/ppt/slides/slide4.xml" Id="R52dd9d8d8dd34b52" /><Relationship Type="http://schemas.openxmlformats.org/officeDocument/2006/relationships/slide" Target="/ppt/slides/slide5.xml" Id="R019ff42e3da9413c" /><Relationship Type="http://schemas.openxmlformats.org/officeDocument/2006/relationships/slide" Target="/ppt/slides/slide6.xml" Id="Rdf594117cbd940d9" /><Relationship Type="http://schemas.openxmlformats.org/officeDocument/2006/relationships/slide" Target="/ppt/slides/slide7.xml" Id="R8923e6925d8b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d9e36da4c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95e41ee24ff0" /><Relationship Type="http://schemas.openxmlformats.org/officeDocument/2006/relationships/theme" Target="/ppt/slideMasters/theme/theme1.xml" Id="R59ce4e461dfb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195e41ee2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fa5812b0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da4c543f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a00bfc9e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6cfb2740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50bb6047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603288e8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1a3989fb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 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10 220 896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336 302 929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337 046 294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SILSETH TORGEIR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