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9da75d2bc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620a2856d4542"/>
  </p:sldMasterIdLst>
  <p:sldIdLst>
    <p:sldId xmlns:r="http://schemas.openxmlformats.org/officeDocument/2006/relationships" id="256" r:id="R5259363526ad4b67"/>
    <p:sldId xmlns:r="http://schemas.openxmlformats.org/officeDocument/2006/relationships" id="257" r:id="R4c773e7c47ae4a53"/>
    <p:sldId xmlns:r="http://schemas.openxmlformats.org/officeDocument/2006/relationships" id="258" r:id="Ref43604c6f0b4dea"/>
    <p:sldId xmlns:r="http://schemas.openxmlformats.org/officeDocument/2006/relationships" id="259" r:id="Rcb3337de102f4247"/>
    <p:sldId xmlns:r="http://schemas.openxmlformats.org/officeDocument/2006/relationships" id="260" r:id="R4281eaf229d04349"/>
    <p:sldId xmlns:r="http://schemas.openxmlformats.org/officeDocument/2006/relationships" id="261" r:id="R82004908c7134a52"/>
    <p:sldId xmlns:r="http://schemas.openxmlformats.org/officeDocument/2006/relationships" id="262" r:id="R93479ec2bd8a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620a2856d4542" /><Relationship Type="http://schemas.openxmlformats.org/officeDocument/2006/relationships/slide" Target="/ppt/slides/slide1.xml" Id="R5259363526ad4b67" /><Relationship Type="http://schemas.openxmlformats.org/officeDocument/2006/relationships/slide" Target="/ppt/slides/slide2.xml" Id="R4c773e7c47ae4a53" /><Relationship Type="http://schemas.openxmlformats.org/officeDocument/2006/relationships/slide" Target="/ppt/slides/slide3.xml" Id="Ref43604c6f0b4dea" /><Relationship Type="http://schemas.openxmlformats.org/officeDocument/2006/relationships/slide" Target="/ppt/slides/slide4.xml" Id="Rcb3337de102f4247" /><Relationship Type="http://schemas.openxmlformats.org/officeDocument/2006/relationships/slide" Target="/ppt/slides/slide5.xml" Id="R4281eaf229d04349" /><Relationship Type="http://schemas.openxmlformats.org/officeDocument/2006/relationships/slide" Target="/ppt/slides/slide6.xml" Id="R82004908c7134a52" /><Relationship Type="http://schemas.openxmlformats.org/officeDocument/2006/relationships/slide" Target="/ppt/slides/slide7.xml" Id="R93479ec2bd8a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e2b0e73ed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3dc5477c4c5a" /><Relationship Type="http://schemas.openxmlformats.org/officeDocument/2006/relationships/theme" Target="/ppt/slideMasters/theme/theme1.xml" Id="R23761b79c6fa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53dc5477c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56dd2d96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c9eb8b8d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b679fc03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50f7eaec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d017dc00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605d183fa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61f50222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HÅVE ASSURANSE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HÅVE ASSURANSE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12 686 648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17 487 309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HÅVE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