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78e630b29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55f744cbd4ad4"/>
  </p:sldMasterIdLst>
  <p:sldIdLst>
    <p:sldId xmlns:r="http://schemas.openxmlformats.org/officeDocument/2006/relationships" id="256" r:id="R4d665382ac684f56"/>
    <p:sldId xmlns:r="http://schemas.openxmlformats.org/officeDocument/2006/relationships" id="257" r:id="R7374b7606ff24696"/>
    <p:sldId xmlns:r="http://schemas.openxmlformats.org/officeDocument/2006/relationships" id="258" r:id="R87389987523a40df"/>
    <p:sldId xmlns:r="http://schemas.openxmlformats.org/officeDocument/2006/relationships" id="259" r:id="R96550cefd47341c7"/>
    <p:sldId xmlns:r="http://schemas.openxmlformats.org/officeDocument/2006/relationships" id="260" r:id="Rdcf7b3c892044e91"/>
    <p:sldId xmlns:r="http://schemas.openxmlformats.org/officeDocument/2006/relationships" id="261" r:id="R931d441f448843b6"/>
    <p:sldId xmlns:r="http://schemas.openxmlformats.org/officeDocument/2006/relationships" id="262" r:id="Re3d20d2bba89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55f744cbd4ad4" /><Relationship Type="http://schemas.openxmlformats.org/officeDocument/2006/relationships/slide" Target="/ppt/slides/slide1.xml" Id="R4d665382ac684f56" /><Relationship Type="http://schemas.openxmlformats.org/officeDocument/2006/relationships/slide" Target="/ppt/slides/slide2.xml" Id="R7374b7606ff24696" /><Relationship Type="http://schemas.openxmlformats.org/officeDocument/2006/relationships/slide" Target="/ppt/slides/slide3.xml" Id="R87389987523a40df" /><Relationship Type="http://schemas.openxmlformats.org/officeDocument/2006/relationships/slide" Target="/ppt/slides/slide4.xml" Id="R96550cefd47341c7" /><Relationship Type="http://schemas.openxmlformats.org/officeDocument/2006/relationships/slide" Target="/ppt/slides/slide5.xml" Id="Rdcf7b3c892044e91" /><Relationship Type="http://schemas.openxmlformats.org/officeDocument/2006/relationships/slide" Target="/ppt/slides/slide6.xml" Id="R931d441f448843b6" /><Relationship Type="http://schemas.openxmlformats.org/officeDocument/2006/relationships/slide" Target="/ppt/slides/slide7.xml" Id="Re3d20d2bba89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e0bc4eeff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504d35a04625" /><Relationship Type="http://schemas.openxmlformats.org/officeDocument/2006/relationships/theme" Target="/ppt/slideMasters/theme/theme1.xml" Id="R775fafaa3db2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e504d35a0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38dc403a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c2ac65a1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53cdba74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170b85c8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5f83563a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e40f9a4f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022bb48d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11 149 389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9 449 582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BENTHE MARIE ROLAND JACOBSEN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GINA MARIE JACOBSEN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34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post@safe-okonomi.no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www.safe-okonomi.no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974 404 672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