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26a393cf848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6c01fc926c4d40"/>
  </p:sldMasterIdLst>
  <p:sldIdLst>
    <p:sldId xmlns:r="http://schemas.openxmlformats.org/officeDocument/2006/relationships" id="256" r:id="R36ab3fbbfca1402f"/>
    <p:sldId xmlns:r="http://schemas.openxmlformats.org/officeDocument/2006/relationships" id="257" r:id="R9470e6a3b4e5461c"/>
    <p:sldId xmlns:r="http://schemas.openxmlformats.org/officeDocument/2006/relationships" id="258" r:id="R7707868bc93d4889"/>
    <p:sldId xmlns:r="http://schemas.openxmlformats.org/officeDocument/2006/relationships" id="259" r:id="Rc3ddab421ed946ba"/>
    <p:sldId xmlns:r="http://schemas.openxmlformats.org/officeDocument/2006/relationships" id="260" r:id="Ree388e65070f48cd"/>
    <p:sldId xmlns:r="http://schemas.openxmlformats.org/officeDocument/2006/relationships" id="261" r:id="R4d6ab0326b6c4a73"/>
    <p:sldId xmlns:r="http://schemas.openxmlformats.org/officeDocument/2006/relationships" id="262" r:id="R6d70bdea6c5d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c01fc926c4d40" /><Relationship Type="http://schemas.openxmlformats.org/officeDocument/2006/relationships/slide" Target="/ppt/slides/slide1.xml" Id="R36ab3fbbfca1402f" /><Relationship Type="http://schemas.openxmlformats.org/officeDocument/2006/relationships/slide" Target="/ppt/slides/slide2.xml" Id="R9470e6a3b4e5461c" /><Relationship Type="http://schemas.openxmlformats.org/officeDocument/2006/relationships/slide" Target="/ppt/slides/slide3.xml" Id="R7707868bc93d4889" /><Relationship Type="http://schemas.openxmlformats.org/officeDocument/2006/relationships/slide" Target="/ppt/slides/slide4.xml" Id="Rc3ddab421ed946ba" /><Relationship Type="http://schemas.openxmlformats.org/officeDocument/2006/relationships/slide" Target="/ppt/slides/slide5.xml" Id="Ree388e65070f48cd" /><Relationship Type="http://schemas.openxmlformats.org/officeDocument/2006/relationships/slide" Target="/ppt/slides/slide6.xml" Id="R4d6ab0326b6c4a73" /><Relationship Type="http://schemas.openxmlformats.org/officeDocument/2006/relationships/slide" Target="/ppt/slides/slide7.xml" Id="R6d70bdea6c5d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d9dadf435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761f183fa4c9c" /><Relationship Type="http://schemas.openxmlformats.org/officeDocument/2006/relationships/theme" Target="/ppt/slideMasters/theme/theme1.xml" Id="R58733aa49fdc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761f183fa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fb39fc6d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2e2cd190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221ab4820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982127e9b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899c6ec3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069cdc744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fa1af593546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FOTOGRAF SENDERUD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FOTOGRAF SENDERUD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3 392 110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SENDERUD WÆHLE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89 15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gry@senderud.com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FOTOGRAF SENDERUD AS</a:t>
            </a:r>
          </a:p>
        </p:txBody>
      </p:sp>
    </p:spTree>
  </p:cSld>
  <p:clrMapOvr>
    <a:masterClrMapping xmlns:a="http://schemas.openxmlformats.org/drawingml/2006/main"/>
  </p:clrMapOvr>
</p:sld>
</file>